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70" r:id="rId11"/>
    <p:sldId id="265" r:id="rId12"/>
    <p:sldId id="271" r:id="rId13"/>
    <p:sldId id="27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91" autoAdjust="0"/>
    <p:restoredTop sz="94605"/>
  </p:normalViewPr>
  <p:slideViewPr>
    <p:cSldViewPr snapToGrid="0">
      <p:cViewPr varScale="1">
        <p:scale>
          <a:sx n="101" d="100"/>
          <a:sy n="101" d="100"/>
        </p:scale>
        <p:origin x="13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A180A8E-4668-486A-95D0-DBD6BDD7C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CBB8E81-5147-5506-5F4B-DBC0E7AF26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6200" y="637890"/>
            <a:ext cx="0" cy="557241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4852B95-CFB8-EEBE-3973-7363B3611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96332" y="768924"/>
            <a:ext cx="0" cy="4800600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1A205B3-F30A-B2B0-2AFF-593443D3277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503863" y="1354138"/>
            <a:ext cx="5322887" cy="4481512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831992"/>
            <a:ext cx="5897880" cy="4258956"/>
          </a:xfrm>
          <a:solidFill>
            <a:schemeClr val="bg2"/>
          </a:solidFill>
        </p:spPr>
        <p:txBody>
          <a:bodyPr lIns="182880" rIns="228600" bIns="91440" anchor="b">
            <a:normAutofit/>
          </a:bodyPr>
          <a:lstStyle>
            <a:lvl1pPr algn="r">
              <a:lnSpc>
                <a:spcPct val="80000"/>
              </a:lnSpc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5431" y="5372809"/>
            <a:ext cx="2364946" cy="909119"/>
          </a:xfrm>
          <a:solidFill>
            <a:schemeClr val="bg2"/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cap="all" baseline="0" dirty="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547529" y="612251"/>
            <a:ext cx="2070397" cy="518965"/>
          </a:xfrm>
          <a:solidFill>
            <a:schemeClr val="bg2"/>
          </a:solidFill>
        </p:spPr>
        <p:txBody>
          <a:bodyPr anchor="t"/>
          <a:lstStyle>
            <a:lvl1pPr algn="r">
              <a:defRPr sz="1050"/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897326" y="5229935"/>
            <a:ext cx="1223795" cy="365125"/>
          </a:xfrm>
          <a:solidFill>
            <a:schemeClr val="bg2"/>
          </a:solidFill>
        </p:spPr>
        <p:txBody>
          <a:bodyPr rIns="182880"/>
          <a:lstStyle/>
          <a:p>
            <a:fld id="{5CF95D19-D0AD-4F9C-9FA9-1F5A2F9F792F}" type="datetimeFigureOut">
              <a:rPr lang="nl-BE" smtClean="0"/>
              <a:t>9/09/2026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D55B4-EFB5-E5DE-2242-A16C643CA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1400" y="6029866"/>
            <a:ext cx="461438" cy="365125"/>
          </a:xfrm>
          <a:solidFill>
            <a:schemeClr val="bg2"/>
          </a:solidFill>
        </p:spPr>
        <p:txBody>
          <a:bodyPr/>
          <a:lstStyle/>
          <a:p>
            <a:fld id="{DAB9E230-FC4F-4D09-8992-532AA0A3DB3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3661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2986" y="265728"/>
            <a:ext cx="10981137" cy="1325563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986" y="1736176"/>
            <a:ext cx="10981137" cy="419886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5D19-D0AD-4F9C-9FA9-1F5A2F9F792F}" type="datetimeFigureOut">
              <a:rPr lang="nl-BE" smtClean="0"/>
              <a:t>9/09/2026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E230-FC4F-4D09-8992-532AA0A3DB3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25508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C4281C-DEF6-4D7C-EC36-131C16834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B7AE09E-7342-F8D6-76B9-3191D2C21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2895" y="1090397"/>
            <a:ext cx="0" cy="4396003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D120947-D69A-84F3-7617-0239E8E5C7F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791" y="1371600"/>
            <a:ext cx="6706392" cy="54864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33850" y="685799"/>
            <a:ext cx="6373670" cy="2743201"/>
          </a:xfrm>
          <a:solidFill>
            <a:schemeClr val="bg2"/>
          </a:solidFill>
        </p:spPr>
        <p:txBody>
          <a:bodyPr vert="horz" lIns="182880" tIns="45720" rIns="91440" bIns="91440" rtlCol="0" anchor="b">
            <a:normAutofit/>
          </a:bodyPr>
          <a:lstStyle>
            <a:lvl1pPr>
              <a:lnSpc>
                <a:spcPct val="80000"/>
              </a:lnSpc>
              <a:defRPr lang="en-US" sz="68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00457" y="5570290"/>
            <a:ext cx="4114799" cy="699518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lang="en-US" sz="1600" cap="all" baseline="0" dirty="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5FE83-3A40-27CC-D68D-E889297B8CA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45716" y="508084"/>
            <a:ext cx="429372" cy="365125"/>
          </a:xfrm>
          <a:noFill/>
        </p:spPr>
        <p:txBody>
          <a:bodyPr/>
          <a:lstStyle/>
          <a:p>
            <a:fld id="{27F8DDA4-3B80-4E8A-A8F5-521F73BF9127}" type="slidenum">
              <a:rPr lang="en-US" smtClean="0"/>
              <a:t>‹nr.›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3663" y="508084"/>
            <a:ext cx="1203320" cy="365125"/>
          </a:xfrm>
          <a:solidFill>
            <a:schemeClr val="bg2"/>
          </a:solidFill>
        </p:spPr>
        <p:txBody>
          <a:bodyPr/>
          <a:lstStyle>
            <a:lvl1pPr algn="l">
              <a:defRPr/>
            </a:lvl1pPr>
          </a:lstStyle>
          <a:p>
            <a:fld id="{D666FC17-48E9-4EB3-BB0E-C81F4FBF1D65}" type="datetime1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134603" y="612063"/>
            <a:ext cx="1487296" cy="478334"/>
          </a:xfrm>
          <a:solidFill>
            <a:schemeClr val="bg2"/>
          </a:solidFill>
        </p:spPr>
        <p:txBody>
          <a:bodyPr anchor="t"/>
          <a:lstStyle>
            <a:lvl1pPr algn="r">
              <a:defRPr sz="1050"/>
            </a:lvl1pPr>
          </a:lstStyle>
          <a:p>
            <a:r>
              <a:rPr lang="en-US"/>
              <a:t>Sample Footer Text</a:t>
            </a:r>
          </a:p>
        </p:txBody>
      </p:sp>
    </p:spTree>
    <p:extLst>
      <p:ext uri="{BB962C8B-B14F-4D97-AF65-F5344CB8AC3E}">
        <p14:creationId xmlns:p14="http://schemas.microsoft.com/office/powerpoint/2010/main" val="38153485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C4281C-DEF6-4D7C-EC36-131C16834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B7AE09E-7342-F8D6-76B9-3191D2C21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2895" y="1033580"/>
            <a:ext cx="0" cy="4800292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9" y="338328"/>
            <a:ext cx="8168640" cy="4462272"/>
          </a:xfrm>
          <a:noFill/>
        </p:spPr>
        <p:txBody>
          <a:bodyPr vert="horz" lIns="91440" tIns="45720" rIns="91440" bIns="137160" rtlCol="0" anchor="t">
            <a:normAutofit/>
          </a:bodyPr>
          <a:lstStyle>
            <a:lvl1pPr>
              <a:lnSpc>
                <a:spcPct val="80000"/>
              </a:lnSpc>
              <a:defRPr lang="en-US" sz="9600" spc="-100" baseline="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34400" y="4754729"/>
            <a:ext cx="3084441" cy="1080302"/>
          </a:xfrm>
          <a:solidFill>
            <a:schemeClr val="bg2"/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lang="en-US" sz="1600" cap="all" spc="100" baseline="0" dirty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0" y="447579"/>
            <a:ext cx="2477899" cy="586001"/>
          </a:xfrm>
          <a:noFill/>
        </p:spPr>
        <p:txBody>
          <a:bodyPr/>
          <a:lstStyle>
            <a:lvl1pPr algn="r">
              <a:defRPr sz="1050"/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5CF95D19-D0AD-4F9C-9FA9-1F5A2F9F792F}" type="datetimeFigureOut">
              <a:rPr lang="nl-BE" smtClean="0"/>
              <a:t>9/09/2026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D55B4-EFB5-E5DE-2242-A16C643CA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AB9E230-FC4F-4D09-8992-532AA0A3DB3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9382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D3069F5-8FDE-3652-E906-3619BF9A5D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B286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F3E913D-4F8E-6F1A-DB89-A9E5CB7D2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926297" y="6172185"/>
            <a:ext cx="10326757" cy="0"/>
          </a:xfrm>
          <a:prstGeom prst="line">
            <a:avLst/>
          </a:prstGeom>
          <a:ln w="12700">
            <a:solidFill>
              <a:schemeClr val="bg2"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>
            <a:extLst>
              <a:ext uri="{FF2B5EF4-FFF2-40B4-BE49-F238E27FC236}">
                <a16:creationId xmlns:a16="http://schemas.microsoft.com/office/drawing/2014/main" id="{15478846-46FB-2BEE-98D6-C903223E25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" y="365760"/>
            <a:ext cx="11534790" cy="5525653"/>
          </a:xfrm>
          <a:noFill/>
        </p:spPr>
        <p:txBody>
          <a:bodyPr anchor="t">
            <a:normAutofit/>
          </a:bodyPr>
          <a:lstStyle>
            <a:lvl1pPr>
              <a:defRPr sz="11500" baseline="0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8544F-8D58-BFED-5A2B-2F718BA6F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0139D-4890-4E0D-B3FD-098A02AB4A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05D05A-BA39-4B06-B20A-BF32BF994A68}" type="datetime1">
              <a:rPr lang="en-US" smtClean="0"/>
              <a:t>9/9/26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1CD1DB-3989-A34F-B5F7-DF66E018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F8DDA4-3B80-4E8A-A8F5-521F73BF912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20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3CEDCC-8645-A5B4-D871-D69061512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A4F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A45860-DB3A-9EDB-7B6D-FBF100121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321906" y="685800"/>
            <a:ext cx="10184294" cy="0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C2FAA59-861A-3F3D-3441-F66355408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24403" y="2043904"/>
            <a:ext cx="7467597" cy="4814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1406175" y="2720396"/>
            <a:ext cx="5645423" cy="2494309"/>
          </a:xfrm>
          <a:solidFill>
            <a:schemeClr val="bg2">
              <a:lumMod val="90000"/>
            </a:schemeClr>
          </a:solidFill>
        </p:spPr>
        <p:txBody>
          <a:bodyPr vert="horz" lIns="91440" tIns="45720" rIns="91440" bIns="137160" rtlCol="0" anchor="t">
            <a:normAutofit/>
          </a:bodyPr>
          <a:lstStyle>
            <a:lvl1pPr>
              <a:defRPr lang="en-US" sz="12000" dirty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Agenda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6410" y="569843"/>
            <a:ext cx="1470992" cy="541698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algn="l">
              <a:defRPr sz="1050"/>
            </a:lvl1pPr>
          </a:lstStyle>
          <a:p>
            <a:endParaRPr lang="nl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198" y="2743202"/>
            <a:ext cx="6096001" cy="3467098"/>
          </a:xfrm>
        </p:spPr>
        <p:txBody>
          <a:bodyPr>
            <a:normAutofit/>
          </a:bodyPr>
          <a:lstStyle>
            <a:lvl1pPr marL="342900" indent="-342900">
              <a:buClr>
                <a:schemeClr val="accent2"/>
              </a:buClr>
              <a:buFont typeface="+mj-lt"/>
              <a:buAutoNum type="arabicPeriod"/>
              <a:defRPr sz="1800"/>
            </a:lvl1pPr>
            <a:lvl2pPr marL="800100" indent="-342900">
              <a:buClr>
                <a:schemeClr val="accent2"/>
              </a:buClr>
              <a:buFont typeface="+mj-lt"/>
              <a:buAutoNum type="arabicPeriod"/>
              <a:defRPr sz="1600"/>
            </a:lvl2pPr>
            <a:lvl3pPr marL="1257300" indent="-342900">
              <a:buClr>
                <a:schemeClr val="accent2"/>
              </a:buClr>
              <a:buFont typeface="+mj-lt"/>
              <a:buAutoNum type="arabicPeriod"/>
              <a:defRPr sz="1400"/>
            </a:lvl3pPr>
            <a:lvl4pPr>
              <a:buClr>
                <a:schemeClr val="accent2"/>
              </a:buClr>
              <a:buFont typeface="+mj-lt"/>
              <a:buAutoNum type="arabicPeriod"/>
              <a:defRPr sz="1200"/>
            </a:lvl4pPr>
            <a:lvl5pPr>
              <a:buClr>
                <a:schemeClr val="accent2"/>
              </a:buClr>
              <a:buFont typeface="+mj-lt"/>
              <a:buAutoNum type="arabicPeriod"/>
              <a:defRPr sz="12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0458" y="413627"/>
            <a:ext cx="1256738" cy="5455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fld id="{5CF95D19-D0AD-4F9C-9FA9-1F5A2F9F792F}" type="datetimeFigureOut">
              <a:rPr lang="nl-BE" smtClean="0"/>
              <a:t>9/09/2026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7196" y="413627"/>
            <a:ext cx="429372" cy="5455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fld id="{DAB9E230-FC4F-4D09-8992-532AA0A3DB3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84081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3CEDCC-8645-A5B4-D871-D69061512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A4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2FAA59-861A-3F3D-3441-F66355408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71603" y="3415504"/>
            <a:ext cx="10820397" cy="34424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A45860-DB3A-9EDB-7B6D-FBF100121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11506200" y="1113182"/>
            <a:ext cx="0" cy="1704012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306" y="182880"/>
            <a:ext cx="7930892" cy="2238587"/>
          </a:xfrm>
          <a:noFill/>
        </p:spPr>
        <p:txBody>
          <a:bodyPr anchor="t">
            <a:normAutofit/>
          </a:bodyPr>
          <a:lstStyle>
            <a:lvl1pPr>
              <a:defRPr sz="12000" spc="-5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4946" y="3840480"/>
            <a:ext cx="6543924" cy="2536466"/>
          </a:xfrm>
        </p:spPr>
        <p:txBody>
          <a:bodyPr>
            <a:normAutofit/>
          </a:bodyPr>
          <a:lstStyle>
            <a:lvl1pPr marL="342900" indent="-342900">
              <a:buClr>
                <a:schemeClr val="accent2"/>
              </a:buClr>
              <a:buFont typeface="+mj-lt"/>
              <a:buAutoNum type="arabicPeriod"/>
              <a:defRPr sz="1800"/>
            </a:lvl1pPr>
            <a:lvl2pPr marL="800100" indent="-342900">
              <a:buClr>
                <a:schemeClr val="accent2"/>
              </a:buClr>
              <a:buFont typeface="+mj-lt"/>
              <a:buAutoNum type="arabicPeriod"/>
              <a:defRPr sz="1600"/>
            </a:lvl2pPr>
            <a:lvl3pPr marL="1257300" indent="-342900">
              <a:buClr>
                <a:schemeClr val="accent2"/>
              </a:buClr>
              <a:buFont typeface="+mj-lt"/>
              <a:buAutoNum type="arabicPeriod"/>
              <a:defRPr sz="1400"/>
            </a:lvl3pPr>
            <a:lvl4pPr>
              <a:buClr>
                <a:schemeClr val="accent2"/>
              </a:buClr>
              <a:buFont typeface="+mj-lt"/>
              <a:buAutoNum type="arabicPeriod"/>
              <a:defRPr sz="1200"/>
            </a:lvl4pPr>
            <a:lvl5pPr>
              <a:buClr>
                <a:schemeClr val="accent2"/>
              </a:buClr>
              <a:buFont typeface="+mj-lt"/>
              <a:buAutoNum type="arabicPeriod"/>
              <a:defRPr sz="12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134611" y="612381"/>
            <a:ext cx="1484228" cy="479352"/>
          </a:xfrm>
          <a:noFill/>
        </p:spPr>
        <p:txBody>
          <a:bodyPr anchor="t"/>
          <a:lstStyle>
            <a:lvl1pPr algn="r">
              <a:defRPr sz="1050"/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33512" y="2756699"/>
            <a:ext cx="1256738" cy="423823"/>
          </a:xfrm>
          <a:solidFill>
            <a:schemeClr val="bg2">
              <a:lumMod val="90000"/>
            </a:schemeClr>
          </a:solidFill>
        </p:spPr>
        <p:txBody>
          <a:bodyPr anchor="ctr"/>
          <a:lstStyle>
            <a:lvl1pPr algn="r">
              <a:defRPr/>
            </a:lvl1pPr>
          </a:lstStyle>
          <a:p>
            <a:fld id="{5CF95D19-D0AD-4F9C-9FA9-1F5A2F9F792F}" type="datetimeFigureOut">
              <a:rPr lang="nl-BE" smtClean="0"/>
              <a:t>9/09/2026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10544" y="2756699"/>
            <a:ext cx="429372" cy="423823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fld id="{DAB9E230-FC4F-4D09-8992-532AA0A3DB33}" type="slidenum">
              <a:rPr lang="nl-BE" smtClean="0"/>
              <a:t>‹nr.›</a:t>
            </a:fld>
            <a:endParaRPr lang="nl-BE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1DA62460-475C-38E7-135D-916B98438D0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763000" y="3415504"/>
            <a:ext cx="3429000" cy="344249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5394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601" y="2057399"/>
            <a:ext cx="3429000" cy="1868557"/>
          </a:xfrm>
          <a:noFill/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0" y="2057401"/>
            <a:ext cx="4648200" cy="27432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5D19-D0AD-4F9C-9FA9-1F5A2F9F792F}" type="datetimeFigureOut">
              <a:rPr lang="nl-BE" smtClean="0"/>
              <a:t>9/09/2026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E230-FC4F-4D09-8992-532AA0A3DB3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28953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1031915"/>
            <a:ext cx="3968496" cy="1494845"/>
          </a:xfrm>
          <a:noFill/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0020" y="1001865"/>
            <a:ext cx="6416180" cy="468331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7"/>
            <a:ext cx="1179576" cy="365125"/>
          </a:xfrm>
        </p:spPr>
        <p:txBody>
          <a:bodyPr/>
          <a:lstStyle/>
          <a:p>
            <a:fld id="{5CF95D19-D0AD-4F9C-9FA9-1F5A2F9F792F}" type="datetimeFigureOut">
              <a:rPr lang="nl-BE" smtClean="0"/>
              <a:t>9/09/2026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E230-FC4F-4D09-8992-532AA0A3DB3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33926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12420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8400" y="0"/>
            <a:ext cx="7391400" cy="1207008"/>
          </a:xfrm>
        </p:spPr>
        <p:txBody>
          <a:bodyPr lIns="137160" tIns="137160" bIns="91440" anchor="b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3800" y="1367622"/>
            <a:ext cx="7929006" cy="447754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B460515-4779-2CA9-5335-1F4AD158B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810000" y="6210300"/>
            <a:ext cx="7696200" cy="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1" y="6029868"/>
            <a:ext cx="2024542" cy="365125"/>
          </a:xfrm>
        </p:spPr>
        <p:txBody>
          <a:bodyPr/>
          <a:lstStyle/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</p:spPr>
        <p:txBody>
          <a:bodyPr/>
          <a:lstStyle/>
          <a:p>
            <a:fld id="{5CF95D19-D0AD-4F9C-9FA9-1F5A2F9F792F}" type="datetimeFigureOut">
              <a:rPr lang="nl-BE" smtClean="0"/>
              <a:t>9/09/2026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E230-FC4F-4D09-8992-532AA0A3DB3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98593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486400" cy="55626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63318" y="0"/>
            <a:ext cx="4385481" cy="1796124"/>
          </a:xfrm>
        </p:spPr>
        <p:txBody>
          <a:bodyPr lIns="137160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5056" y="1965281"/>
            <a:ext cx="4859992" cy="37328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5D19-D0AD-4F9C-9FA9-1F5A2F9F792F}" type="datetimeFigureOut">
              <a:rPr lang="nl-BE" smtClean="0"/>
              <a:t>9/09/2026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E230-FC4F-4D09-8992-532AA0A3DB3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558205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499475"/>
            <a:ext cx="3625442" cy="1474692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432" y="2124222"/>
            <a:ext cx="3567404" cy="34887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6CAFF7D-6BAD-AE1B-CFE3-A9AB4D8667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00601" y="0"/>
            <a:ext cx="7391400" cy="55626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</p:spPr>
        <p:txBody>
          <a:bodyPr/>
          <a:lstStyle/>
          <a:p>
            <a:fld id="{5CF95D19-D0AD-4F9C-9FA9-1F5A2F9F792F}" type="datetimeFigureOut">
              <a:rPr lang="nl-BE" smtClean="0"/>
              <a:t>9/09/2026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8206" y="6029868"/>
            <a:ext cx="429372" cy="365125"/>
          </a:xfrm>
        </p:spPr>
        <p:txBody>
          <a:bodyPr/>
          <a:lstStyle/>
          <a:p>
            <a:fld id="{DAB9E230-FC4F-4D09-8992-532AA0A3DB3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567685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430047"/>
            <a:ext cx="4939005" cy="116627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432" y="1746792"/>
            <a:ext cx="5776896" cy="39694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6CAFF7D-6BAD-AE1B-CFE3-A9AB4D8667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91400" y="0"/>
            <a:ext cx="4800600" cy="55626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</p:spPr>
        <p:txBody>
          <a:bodyPr/>
          <a:lstStyle/>
          <a:p>
            <a:fld id="{5CF95D19-D0AD-4F9C-9FA9-1F5A2F9F792F}" type="datetimeFigureOut">
              <a:rPr lang="nl-BE" smtClean="0"/>
              <a:t>9/09/2026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8206" y="6029868"/>
            <a:ext cx="429372" cy="365125"/>
          </a:xfrm>
        </p:spPr>
        <p:txBody>
          <a:bodyPr/>
          <a:lstStyle/>
          <a:p>
            <a:fld id="{DAB9E230-FC4F-4D09-8992-532AA0A3DB3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918918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84860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0456" y="0"/>
            <a:ext cx="4142830" cy="1978681"/>
          </a:xfrm>
        </p:spPr>
        <p:txBody>
          <a:bodyPr lIns="137160"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2196" y="2112973"/>
            <a:ext cx="3151090" cy="367822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9912" y="6029868"/>
            <a:ext cx="1911096" cy="365125"/>
          </a:xfrm>
          <a:noFill/>
        </p:spPr>
        <p:txBody>
          <a:bodyPr/>
          <a:lstStyle/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51008" y="6029868"/>
            <a:ext cx="890077" cy="365125"/>
          </a:xfrm>
          <a:noFill/>
        </p:spPr>
        <p:txBody>
          <a:bodyPr/>
          <a:lstStyle/>
          <a:p>
            <a:fld id="{5CF95D19-D0AD-4F9C-9FA9-1F5A2F9F792F}" type="datetimeFigureOut">
              <a:rPr lang="nl-BE" smtClean="0"/>
              <a:t>9/09/2026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AB9E230-FC4F-4D09-8992-532AA0A3DB3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07563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EB1BA68-9980-8CBB-7BAF-A1D760EB21E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2000" cy="6858000"/>
          </a:xfrm>
          <a:custGeom>
            <a:avLst/>
            <a:gdLst>
              <a:gd name="connsiteX0" fmla="*/ 480060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562599 h 6858000"/>
              <a:gd name="connsiteX5" fmla="*/ 4800600 w 12192000"/>
              <a:gd name="connsiteY5" fmla="*/ 55625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0">
                <a:moveTo>
                  <a:pt x="480060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562599"/>
                </a:lnTo>
                <a:lnTo>
                  <a:pt x="4800600" y="5562599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1001376"/>
            <a:ext cx="3601122" cy="1362458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504" y="2496848"/>
            <a:ext cx="3601122" cy="230375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3504" y="503237"/>
            <a:ext cx="1907799" cy="365125"/>
          </a:xfrm>
          <a:noFill/>
        </p:spPr>
        <p:txBody>
          <a:bodyPr/>
          <a:lstStyle>
            <a:lvl1pPr algn="l">
              <a:defRPr/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3504" y="4800600"/>
            <a:ext cx="1256738" cy="365125"/>
          </a:xfrm>
          <a:noFill/>
        </p:spPr>
        <p:txBody>
          <a:bodyPr/>
          <a:lstStyle>
            <a:lvl1pPr algn="l">
              <a:defRPr/>
            </a:lvl1pPr>
          </a:lstStyle>
          <a:p>
            <a:fld id="{5CF95D19-D0AD-4F9C-9FA9-1F5A2F9F792F}" type="datetimeFigureOut">
              <a:rPr lang="nl-BE" smtClean="0"/>
              <a:t>9/09/2026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47641" y="4800600"/>
            <a:ext cx="429372" cy="365125"/>
          </a:xfrm>
          <a:noFill/>
        </p:spPr>
        <p:txBody>
          <a:bodyPr/>
          <a:lstStyle/>
          <a:p>
            <a:fld id="{DAB9E230-FC4F-4D09-8992-532AA0A3DB3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383337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4673955"/>
            <a:ext cx="3154680" cy="1287913"/>
          </a:xfrm>
          <a:noFill/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6CAFF7D-6BAD-AE1B-CFE3-A9AB4D8667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41148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0" y="4647060"/>
            <a:ext cx="7552114" cy="1382807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  <a:noFill/>
        </p:spPr>
        <p:txBody>
          <a:bodyPr/>
          <a:lstStyle/>
          <a:p>
            <a:fld id="{5CF95D19-D0AD-4F9C-9FA9-1F5A2F9F792F}" type="datetimeFigureOut">
              <a:rPr lang="nl-BE" smtClean="0"/>
              <a:t>9/09/2026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7542" y="6029868"/>
            <a:ext cx="429372" cy="365125"/>
          </a:xfrm>
          <a:noFill/>
        </p:spPr>
        <p:txBody>
          <a:bodyPr/>
          <a:lstStyle/>
          <a:p>
            <a:fld id="{DAB9E230-FC4F-4D09-8992-532AA0A3DB3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72180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5" y="337062"/>
            <a:ext cx="6787898" cy="845931"/>
          </a:xfrm>
        </p:spPr>
        <p:txBody>
          <a:bodyPr tIns="91440" bIns="91440"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05468" y="637706"/>
            <a:ext cx="1907799" cy="365125"/>
          </a:xfrm>
        </p:spPr>
        <p:txBody>
          <a:bodyPr anchor="t"/>
          <a:lstStyle>
            <a:lvl1pPr algn="r">
              <a:defRPr/>
            </a:lvl1pPr>
          </a:lstStyle>
          <a:p>
            <a:endParaRPr lang="nl-BE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371600"/>
            <a:ext cx="7391402" cy="54864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6163" y="1266737"/>
            <a:ext cx="2894795" cy="4763131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5D19-D0AD-4F9C-9FA9-1F5A2F9F792F}" type="datetimeFigureOut">
              <a:rPr lang="nl-BE" smtClean="0"/>
              <a:t>9/09/2026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E230-FC4F-4D09-8992-532AA0A3DB33}" type="slidenum">
              <a:rPr lang="nl-BE" smtClean="0"/>
              <a:t>‹nr.›</a:t>
            </a:fld>
            <a:endParaRPr lang="nl-BE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F397562-DA4B-EE6B-8F6C-1CE4F33E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2704" y="1028700"/>
            <a:ext cx="0" cy="480060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95572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800600" cy="4822372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2085" y="4374100"/>
            <a:ext cx="3897905" cy="1380814"/>
          </a:xfrm>
        </p:spPr>
        <p:txBody>
          <a:bodyPr lIns="137160" tIns="137160"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516" y="685800"/>
            <a:ext cx="5430884" cy="520498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2974" y="6029867"/>
            <a:ext cx="1911096" cy="365126"/>
          </a:xfrm>
          <a:solidFill>
            <a:schemeClr val="bg1"/>
          </a:solidFill>
        </p:spPr>
        <p:txBody>
          <a:bodyPr anchor="ctr"/>
          <a:lstStyle>
            <a:lvl1pPr algn="l">
              <a:defRPr/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  <a:solidFill>
            <a:schemeClr val="bg1"/>
          </a:solidFill>
        </p:spPr>
        <p:txBody>
          <a:bodyPr/>
          <a:lstStyle/>
          <a:p>
            <a:fld id="{5CF95D19-D0AD-4F9C-9FA9-1F5A2F9F792F}" type="datetimeFigureOut">
              <a:rPr lang="nl-BE" smtClean="0"/>
              <a:t>9/09/2026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E230-FC4F-4D09-8992-532AA0A3DB3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823278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424EAB6-808C-672B-68A5-49764748C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599" y="5149121"/>
            <a:ext cx="6861107" cy="842527"/>
          </a:xfrm>
          <a:noFill/>
        </p:spPr>
        <p:txBody>
          <a:bodyPr anchor="t"/>
          <a:lstStyle>
            <a:lvl1pPr algn="r">
              <a:defRPr b="0" cap="all" baseline="0">
                <a:solidFill>
                  <a:schemeClr val="accent1"/>
                </a:solidFill>
                <a:effectLst/>
                <a:latin typeface="+mj-lt"/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4196" y="120765"/>
            <a:ext cx="10723000" cy="4260404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8000" spc="-200" baseline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1" y="6029867"/>
            <a:ext cx="2137769" cy="365125"/>
          </a:xfrm>
          <a:noFill/>
        </p:spPr>
        <p:txBody>
          <a:bodyPr/>
          <a:lstStyle>
            <a:lvl1pPr>
              <a:defRPr b="0">
                <a:solidFill>
                  <a:schemeClr val="tx2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CF95D19-D0AD-4F9C-9FA9-1F5A2F9F792F}" type="datetimeFigureOut">
              <a:rPr lang="nl-BE" smtClean="0"/>
              <a:t>9/09/2026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AB9E230-FC4F-4D09-8992-532AA0A3DB33}" type="slidenum">
              <a:rPr lang="nl-BE" smtClean="0"/>
              <a:t>‹nr.›</a:t>
            </a:fld>
            <a:endParaRPr lang="nl-BE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38393CD-94B6-EC8A-E14F-A09689A25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3594" y="675861"/>
            <a:ext cx="0" cy="4184295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89958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5FCAFD-B73A-5597-B603-55FD5D3AAC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A4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431" y="-785191"/>
            <a:ext cx="10981137" cy="640080"/>
          </a:xfrm>
          <a:noFill/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7930" y="1649896"/>
            <a:ext cx="10169921" cy="4949687"/>
          </a:xfrm>
        </p:spPr>
        <p:txBody>
          <a:bodyPr anchor="b">
            <a:norm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7200" cap="all" spc="-10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lnSpc>
                <a:spcPct val="80000"/>
              </a:lnSpc>
              <a:buNone/>
              <a:defRPr sz="7200" cap="all" baseline="0">
                <a:solidFill>
                  <a:schemeClr val="bg1"/>
                </a:solidFill>
                <a:latin typeface="+mj-lt"/>
              </a:defRPr>
            </a:lvl2pPr>
            <a:lvl3pPr marL="914400" indent="0">
              <a:lnSpc>
                <a:spcPct val="80000"/>
              </a:lnSpc>
              <a:buNone/>
              <a:defRPr sz="7200" cap="all" baseline="0">
                <a:solidFill>
                  <a:schemeClr val="bg1"/>
                </a:solidFill>
                <a:latin typeface="+mj-lt"/>
              </a:defRPr>
            </a:lvl3pPr>
            <a:lvl4pPr marL="1371600" indent="0">
              <a:lnSpc>
                <a:spcPct val="80000"/>
              </a:lnSpc>
              <a:buNone/>
              <a:defRPr sz="6600" cap="all" baseline="0">
                <a:solidFill>
                  <a:schemeClr val="bg1"/>
                </a:solidFill>
                <a:latin typeface="+mj-lt"/>
              </a:defRPr>
            </a:lvl4pPr>
            <a:lvl5pPr marL="1828800" indent="0">
              <a:lnSpc>
                <a:spcPct val="80000"/>
              </a:lnSpc>
              <a:buNone/>
              <a:defRPr sz="6600" cap="all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C1887E-643E-BB68-F557-E1EAB0A0A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926297" y="685800"/>
            <a:ext cx="10326757" cy="0"/>
          </a:xfrm>
          <a:prstGeom prst="line">
            <a:avLst/>
          </a:prstGeom>
          <a:ln w="12700">
            <a:solidFill>
              <a:schemeClr val="bg1"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1" y="501227"/>
            <a:ext cx="1907799" cy="365125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 b="0" spc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0458" y="501227"/>
            <a:ext cx="1256738" cy="365125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CF95D19-D0AD-4F9C-9FA9-1F5A2F9F792F}" type="datetimeFigureOut">
              <a:rPr lang="nl-BE" smtClean="0"/>
              <a:t>9/09/2026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7196" y="501227"/>
            <a:ext cx="429372" cy="365125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AB9E230-FC4F-4D09-8992-532AA0A3DB3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995785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052C017-FC5C-A7A2-BA15-6C113717C3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999" cy="685800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A4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8D5F78-0179-D9C3-74D3-62CE152FFE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2"/>
            <a:ext cx="8763000" cy="50383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B386FE-4A21-B72A-BB2B-D4FDFDC3EC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722427" y="6212437"/>
            <a:ext cx="10808612" cy="0"/>
          </a:xfrm>
          <a:prstGeom prst="line">
            <a:avLst/>
          </a:prstGeom>
          <a:ln w="12700">
            <a:solidFill>
              <a:schemeClr val="accent5">
                <a:alpha val="4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D4813FB1-9165-4DD7-C4C2-EAFC20602D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4800" y="5410203"/>
            <a:ext cx="7543800" cy="372746"/>
          </a:xfrm>
          <a:noFill/>
        </p:spPr>
        <p:txBody>
          <a:bodyPr tIns="91440" bIns="91440" anchor="ctr">
            <a:normAutofit/>
          </a:bodyPr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3504" y="725556"/>
            <a:ext cx="8845296" cy="3656168"/>
          </a:xfrm>
        </p:spPr>
        <p:txBody>
          <a:bodyPr>
            <a:normAutofit/>
          </a:bodyPr>
          <a:lstStyle>
            <a:lvl1pPr marL="228600" indent="-228600">
              <a:lnSpc>
                <a:spcPct val="85000"/>
              </a:lnSpc>
              <a:spcBef>
                <a:spcPts val="0"/>
              </a:spcBef>
              <a:buNone/>
              <a:defRPr sz="5800" b="0" cap="all" spc="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4F49A81-8721-B846-5567-52769C04D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0" y="6029868"/>
            <a:ext cx="1911096" cy="365125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>
            <a:lvl1pPr>
              <a:defRPr b="0">
                <a:solidFill>
                  <a:schemeClr val="accent5"/>
                </a:solidFill>
                <a:latin typeface="+mn-lt"/>
              </a:defRPr>
            </a:lvl1pPr>
          </a:lstStyle>
          <a:p>
            <a:endParaRPr lang="nl-BE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FB3E54B7-FFB1-7BFC-0189-A17360728C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02368" y="6029868"/>
            <a:ext cx="1435608" cy="365125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>
            <a:lvl1pPr>
              <a:defRPr b="0">
                <a:solidFill>
                  <a:schemeClr val="accent5"/>
                </a:solidFill>
                <a:latin typeface="+mn-lt"/>
              </a:defRPr>
            </a:lvl1pPr>
          </a:lstStyle>
          <a:p>
            <a:fld id="{5CF95D19-D0AD-4F9C-9FA9-1F5A2F9F792F}" type="datetimeFigureOut">
              <a:rPr lang="nl-BE" smtClean="0"/>
              <a:t>9/09/2026</a:t>
            </a:fld>
            <a:endParaRPr lang="nl-BE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1DF2706-0EDF-0D3B-C01B-613E7D1BB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>
            <a:lvl1pPr>
              <a:defRPr b="0">
                <a:solidFill>
                  <a:schemeClr val="accent5"/>
                </a:solidFill>
                <a:latin typeface="+mn-lt"/>
              </a:defRPr>
            </a:lvl1pPr>
          </a:lstStyle>
          <a:p>
            <a:fld id="{DAB9E230-FC4F-4D09-8992-532AA0A3DB3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83485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50773-1259-8F51-3561-DF3A80B26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521185"/>
            <a:ext cx="10902696" cy="1070849"/>
          </a:xfrm>
          <a:noFill/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966CF-BE4B-28C8-6D17-E087E97C0E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5431" y="1756230"/>
            <a:ext cx="5181600" cy="403496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559437-5037-4EE7-88FA-80C5AA0870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4600" y="1756230"/>
            <a:ext cx="5181600" cy="403496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326746-DF44-9DEF-8471-A5E1F6CCC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850B58-64D5-F359-1AC8-3D57AA87B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5D19-D0AD-4F9C-9FA9-1F5A2F9F792F}" type="datetimeFigureOut">
              <a:rPr lang="nl-BE" smtClean="0"/>
              <a:t>9/09/2026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6A22FA-48E7-5BF5-6432-6C7A54D7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E230-FC4F-4D09-8992-532AA0A3DB3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617398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D8D87-72DE-A210-5C2D-570A1B01D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521206"/>
            <a:ext cx="10899648" cy="1069848"/>
          </a:xfrm>
          <a:noFill/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3932A9-21A4-5A57-9D72-8C46993E6B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5431" y="1631076"/>
            <a:ext cx="5157787" cy="709394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83D4B4-A366-E12D-19BB-C17B714661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5431" y="2372146"/>
            <a:ext cx="5157787" cy="349525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06DAAF-1A05-D83C-70C1-CEADA4EB73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24600" y="1631076"/>
            <a:ext cx="5183188" cy="70939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FE7B13-3453-6313-B416-E9FF9DA2E0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24600" y="2372146"/>
            <a:ext cx="5183188" cy="349525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61BE2D-E1A3-1A5C-AE37-9DC52A971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D5902D-DF04-F2A8-C2F8-EBDD2A897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5D19-D0AD-4F9C-9FA9-1F5A2F9F792F}" type="datetimeFigureOut">
              <a:rPr lang="nl-BE" smtClean="0"/>
              <a:t>9/09/2026</a:t>
            </a:fld>
            <a:endParaRPr lang="nl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4FDDA8-940A-B407-4EB2-85DC9BEDB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E230-FC4F-4D09-8992-532AA0A3DB3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621883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151FC-CD6F-656F-54A8-59B782BEF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265176"/>
            <a:ext cx="11028923" cy="1325880"/>
          </a:xfrm>
          <a:noFill/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7D307A-FF1F-38A3-7DE5-F11DC31CA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4C539B-20CB-8D83-0ECC-5F682BD06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5D19-D0AD-4F9C-9FA9-1F5A2F9F792F}" type="datetimeFigureOut">
              <a:rPr lang="nl-BE" smtClean="0"/>
              <a:t>9/09/2026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6EB674-912E-381A-49CE-08E49DFF4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E230-FC4F-4D09-8992-532AA0A3DB3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901834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FA0B77-3CB1-4071-30F6-B0766D75C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4A81A7-FC7B-1689-D59F-4173A1763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5D19-D0AD-4F9C-9FA9-1F5A2F9F792F}" type="datetimeFigureOut">
              <a:rPr lang="nl-BE" smtClean="0"/>
              <a:t>9/09/2026</a:t>
            </a:fld>
            <a:endParaRPr lang="nl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080D98-2C9A-3434-E8A3-DA6CCD2F5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9E230-FC4F-4D09-8992-532AA0A3DB3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423862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8073289-DB44-2F27-575B-3B0123960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22766A-BE9C-B780-CC66-44ECFC5C0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57400" y="3084659"/>
            <a:ext cx="10133956" cy="3773341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06" y="182881"/>
            <a:ext cx="8616684" cy="1874520"/>
          </a:xfrm>
          <a:noFill/>
        </p:spPr>
        <p:txBody>
          <a:bodyPr anchor="t">
            <a:normAutofit/>
          </a:bodyPr>
          <a:lstStyle>
            <a:lvl1pPr>
              <a:defRPr sz="9600">
                <a:solidFill>
                  <a:schemeClr val="accent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53600" y="617923"/>
            <a:ext cx="1866897" cy="461881"/>
          </a:xfrm>
          <a:noFill/>
        </p:spPr>
        <p:txBody>
          <a:bodyPr anchor="t"/>
          <a:lstStyle>
            <a:lvl1pPr algn="r">
              <a:defRPr sz="900"/>
            </a:lvl1pPr>
          </a:lstStyle>
          <a:p>
            <a:endParaRPr lang="nl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5846" y="3544866"/>
            <a:ext cx="8990722" cy="2446782"/>
          </a:xfrm>
        </p:spPr>
        <p:txBody>
          <a:bodyPr>
            <a:normAutofit/>
          </a:bodyPr>
          <a:lstStyle>
            <a:lvl1pPr marL="0" indent="0">
              <a:buClr>
                <a:schemeClr val="tx2"/>
              </a:buClr>
              <a:buFont typeface="Arial" panose="020B0604020202020204" pitchFamily="34" charset="0"/>
              <a:buNone/>
              <a:defRPr sz="1800"/>
            </a:lvl1pPr>
            <a:lvl2pPr marL="457200" indent="0">
              <a:buClr>
                <a:schemeClr val="tx2"/>
              </a:buClr>
              <a:buFont typeface="Arial" panose="020B0604020202020204" pitchFamily="34" charset="0"/>
              <a:buNone/>
              <a:defRPr sz="1600"/>
            </a:lvl2pPr>
            <a:lvl3pPr marL="914400" indent="0">
              <a:buClr>
                <a:schemeClr val="tx2"/>
              </a:buClr>
              <a:buFont typeface="Arial" panose="020B0604020202020204" pitchFamily="34" charset="0"/>
              <a:buNone/>
              <a:defRPr sz="1400"/>
            </a:lvl3pPr>
            <a:lvl4pPr marL="13716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4pPr>
            <a:lvl5pPr marL="18288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95846" y="6024816"/>
            <a:ext cx="1809495" cy="365125"/>
          </a:xfrm>
          <a:solidFill>
            <a:schemeClr val="bg2"/>
          </a:solidFill>
        </p:spPr>
        <p:txBody>
          <a:bodyPr/>
          <a:lstStyle>
            <a:lvl1pPr algn="l">
              <a:defRPr/>
            </a:lvl1pPr>
          </a:lstStyle>
          <a:p>
            <a:fld id="{5CF95D19-D0AD-4F9C-9FA9-1F5A2F9F792F}" type="datetimeFigureOut">
              <a:rPr lang="nl-BE" smtClean="0"/>
              <a:t>9/09/2026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bg2"/>
          </a:solidFill>
        </p:spPr>
        <p:txBody>
          <a:bodyPr/>
          <a:lstStyle/>
          <a:p>
            <a:fld id="{DAB9E230-FC4F-4D09-8992-532AA0A3DB3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929375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8073289-DB44-2F27-575B-3B0123960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2AC4BE-2FD3-AAF4-8A1B-0633F1BEE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8436077" cy="205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652D305-42E1-E86E-632C-9DFD4F747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85800" y="4564627"/>
            <a:ext cx="5068016" cy="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625" y="530940"/>
            <a:ext cx="7703576" cy="1308290"/>
          </a:xfrm>
          <a:noFill/>
        </p:spPr>
        <p:txBody>
          <a:bodyPr anchor="t">
            <a:normAutofit/>
          </a:bodyPr>
          <a:lstStyle>
            <a:lvl1pPr>
              <a:defRPr sz="8000">
                <a:solidFill>
                  <a:schemeClr val="accent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7005" y="3571531"/>
            <a:ext cx="5009534" cy="1987694"/>
          </a:xfrm>
        </p:spPr>
        <p:txBody>
          <a:bodyPr anchor="ctr">
            <a:normAutofit/>
          </a:bodyPr>
          <a:lstStyle>
            <a:lvl1pPr marL="0" indent="0">
              <a:buClr>
                <a:schemeClr val="tx2"/>
              </a:buClr>
              <a:buFont typeface="Arial" panose="020B0604020202020204" pitchFamily="34" charset="0"/>
              <a:buNone/>
              <a:defRPr sz="1800"/>
            </a:lvl1pPr>
            <a:lvl2pPr marL="457200" indent="0">
              <a:buClr>
                <a:schemeClr val="tx2"/>
              </a:buClr>
              <a:buFont typeface="Arial" panose="020B0604020202020204" pitchFamily="34" charset="0"/>
              <a:buNone/>
              <a:defRPr sz="1600"/>
            </a:lvl2pPr>
            <a:lvl3pPr marL="914400" indent="0">
              <a:buClr>
                <a:schemeClr val="tx2"/>
              </a:buClr>
              <a:buFont typeface="Arial" panose="020B0604020202020204" pitchFamily="34" charset="0"/>
              <a:buNone/>
              <a:defRPr sz="1400"/>
            </a:lvl3pPr>
            <a:lvl4pPr marL="13716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4pPr>
            <a:lvl5pPr marL="18288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0" y="6029867"/>
            <a:ext cx="1911096" cy="365126"/>
          </a:xfrm>
          <a:noFill/>
        </p:spPr>
        <p:txBody>
          <a:bodyPr anchor="ctr"/>
          <a:lstStyle>
            <a:lvl1pPr algn="l">
              <a:defRPr sz="900" b="1"/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99320" y="6029867"/>
            <a:ext cx="1441766" cy="365125"/>
          </a:xfrm>
          <a:noFill/>
        </p:spPr>
        <p:txBody>
          <a:bodyPr/>
          <a:lstStyle>
            <a:lvl1pPr algn="r">
              <a:defRPr/>
            </a:lvl1pPr>
          </a:lstStyle>
          <a:p>
            <a:fld id="{5CF95D19-D0AD-4F9C-9FA9-1F5A2F9F792F}" type="datetimeFigureOut">
              <a:rPr lang="nl-BE" smtClean="0"/>
              <a:t>9/09/2026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AB9E230-FC4F-4D09-8992-532AA0A3DB3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88960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FBAF5C3-82B6-427E-5D2E-900A2D90A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722427" y="6212437"/>
            <a:ext cx="10808612" cy="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1AA792-727F-F91C-6564-A882FAF11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51270"/>
            <a:ext cx="10981137" cy="123972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137160" rtlCol="0" anchor="b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90A246-77A4-EC4C-28B8-90388BB8E7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5431" y="1745956"/>
            <a:ext cx="10981137" cy="3983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EF6714-5B6F-439F-4173-D518237123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430" y="6029868"/>
            <a:ext cx="191109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l">
              <a:defRPr sz="900" b="1" cap="all" spc="60" baseline="0">
                <a:solidFill>
                  <a:schemeClr val="tx2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9842E6-B4ED-431B-B1A0-22352BA620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58400" y="6029868"/>
            <a:ext cx="118268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r">
              <a:defRPr sz="900" cap="all" baseline="0">
                <a:solidFill>
                  <a:schemeClr val="tx2"/>
                </a:solidFill>
              </a:defRPr>
            </a:lvl1pPr>
          </a:lstStyle>
          <a:p>
            <a:fld id="{5CF95D19-D0AD-4F9C-9FA9-1F5A2F9F792F}" type="datetimeFigureOut">
              <a:rPr lang="nl-BE" smtClean="0"/>
              <a:t>9/09/2026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6743A1-0EE5-84FA-44EE-3CDDB793AA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3434" y="6029868"/>
            <a:ext cx="429372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r">
              <a:defRPr sz="900" cap="all" baseline="0">
                <a:solidFill>
                  <a:schemeClr val="tx2"/>
                </a:solidFill>
              </a:defRPr>
            </a:lvl1pPr>
          </a:lstStyle>
          <a:p>
            <a:fld id="{DAB9E230-FC4F-4D09-8992-532AA0A3DB3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22767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</p:sldLayoutIdLst>
  <p:txStyles>
    <p:titleStyle>
      <a:lvl1pPr marL="0" algn="l" defTabSz="914400" rtl="0" eaLnBrk="1" latinLnBrk="0" hangingPunct="1">
        <a:lnSpc>
          <a:spcPct val="100000"/>
        </a:lnSpc>
        <a:spcBef>
          <a:spcPct val="0"/>
        </a:spcBef>
        <a:spcAft>
          <a:spcPts val="0"/>
        </a:spcAft>
        <a:buNone/>
        <a:defRPr sz="2800" kern="1200" cap="all" baseline="0">
          <a:solidFill>
            <a:schemeClr val="accent5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864">
          <p15:clr>
            <a:srgbClr val="F26B43"/>
          </p15:clr>
        </p15:guide>
        <p15:guide id="3" pos="432">
          <p15:clr>
            <a:srgbClr val="F26B43"/>
          </p15:clr>
        </p15:guide>
        <p15:guide id="4" orient="horz" pos="3912">
          <p15:clr>
            <a:srgbClr val="F26B43"/>
          </p15:clr>
        </p15:guide>
        <p15:guide id="5" orient="horz" pos="3504">
          <p15:clr>
            <a:srgbClr val="F26B43"/>
          </p15:clr>
        </p15:guide>
        <p15:guide id="6" orient="horz" pos="3024">
          <p15:clr>
            <a:srgbClr val="F26B43"/>
          </p15:clr>
        </p15:guide>
        <p15:guide id="7" orient="horz" pos="2592">
          <p15:clr>
            <a:srgbClr val="F26B43"/>
          </p15:clr>
        </p15:guide>
        <p15:guide id="8" orient="horz" pos="1728">
          <p15:clr>
            <a:srgbClr val="F26B43"/>
          </p15:clr>
        </p15:guide>
        <p15:guide id="9" orient="horz" pos="1296">
          <p15:clr>
            <a:srgbClr val="F26B43"/>
          </p15:clr>
        </p15:guide>
        <p15:guide id="10" orient="horz" pos="864">
          <p15:clr>
            <a:srgbClr val="F26B43"/>
          </p15:clr>
        </p15:guide>
        <p15:guide id="11" orient="horz" pos="432">
          <p15:clr>
            <a:srgbClr val="F26B43"/>
          </p15:clr>
        </p15:guide>
        <p15:guide id="12" pos="1296">
          <p15:clr>
            <a:srgbClr val="F26B43"/>
          </p15:clr>
        </p15:guide>
        <p15:guide id="13" pos="1728">
          <p15:clr>
            <a:srgbClr val="F26B43"/>
          </p15:clr>
        </p15:guide>
        <p15:guide id="18" pos="2160">
          <p15:clr>
            <a:srgbClr val="F26B43"/>
          </p15:clr>
        </p15:guide>
        <p15:guide id="20" pos="5520">
          <p15:clr>
            <a:srgbClr val="F26B43"/>
          </p15:clr>
        </p15:guide>
        <p15:guide id="21" pos="5952">
          <p15:clr>
            <a:srgbClr val="F26B43"/>
          </p15:clr>
        </p15:guide>
        <p15:guide id="22" pos="6384">
          <p15:clr>
            <a:srgbClr val="F26B43"/>
          </p15:clr>
        </p15:guide>
        <p15:guide id="24" pos="6816">
          <p15:clr>
            <a:srgbClr val="F26B43"/>
          </p15:clr>
        </p15:guide>
        <p15:guide id="25" pos="7248">
          <p15:clr>
            <a:srgbClr val="F26B43"/>
          </p15:clr>
        </p15:guide>
        <p15:guide id="26" pos="5088">
          <p15:clr>
            <a:srgbClr val="F26B43"/>
          </p15:clr>
        </p15:guide>
        <p15:guide id="27" pos="4656">
          <p15:clr>
            <a:srgbClr val="F26B43"/>
          </p15:clr>
        </p15:guide>
        <p15:guide id="28" pos="4224">
          <p15:clr>
            <a:srgbClr val="F26B43"/>
          </p15:clr>
        </p15:guide>
        <p15:guide id="29" pos="2592">
          <p15:clr>
            <a:srgbClr val="F26B43"/>
          </p15:clr>
        </p15:guide>
        <p15:guide id="30" pos="3024">
          <p15:clr>
            <a:srgbClr val="F26B43"/>
          </p15:clr>
        </p15:guide>
        <p15:guide id="31" pos="3456">
          <p15:clr>
            <a:srgbClr val="F26B43"/>
          </p15:clr>
        </p15:guide>
        <p15:guide id="32" orient="horz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zwat.be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id="{DAA48574-34D7-50D7-BC6A-512B7BAD2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599" y="5149121"/>
            <a:ext cx="6861107" cy="842527"/>
          </a:xfrm>
        </p:spPr>
        <p:txBody>
          <a:bodyPr anchor="t">
            <a:normAutofit/>
          </a:bodyPr>
          <a:lstStyle/>
          <a:p>
            <a:r>
              <a:rPr lang="nl-BE"/>
              <a:t>Nieuwe werking vanaf 01/10/2026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2D778A8-9854-C891-B1A5-6505D3B292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045" y="1231637"/>
            <a:ext cx="6469910" cy="32511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27863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>
            <a:extLst>
              <a:ext uri="{FF2B5EF4-FFF2-40B4-BE49-F238E27FC236}">
                <a16:creationId xmlns:a16="http://schemas.microsoft.com/office/drawing/2014/main" id="{B46FC90A-CC59-1AE7-67C8-DC18B67E27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9" y="698500"/>
            <a:ext cx="7787641" cy="939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dirty="0" err="1"/>
              <a:t>Doelstellingen</a:t>
            </a:r>
            <a:br>
              <a:rPr lang="en-US" dirty="0"/>
            </a:br>
            <a:endParaRPr lang="en-US" dirty="0"/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36DAB50A-5D6F-9D77-9B72-DB7F63D7A1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490" y="5695357"/>
            <a:ext cx="828889" cy="794343"/>
          </a:xfrm>
          <a:prstGeom prst="rect">
            <a:avLst/>
          </a:prstGeom>
        </p:spPr>
      </p:pic>
      <p:sp>
        <p:nvSpPr>
          <p:cNvPr id="3" name="Ondertitel 2">
            <a:extLst>
              <a:ext uri="{FF2B5EF4-FFF2-40B4-BE49-F238E27FC236}">
                <a16:creationId xmlns:a16="http://schemas.microsoft.com/office/drawing/2014/main" id="{B5761379-77AC-390A-3CEE-BCB69C71D0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1" y="1798828"/>
            <a:ext cx="10439399" cy="4259072"/>
          </a:xfrm>
        </p:spPr>
        <p:txBody>
          <a:bodyPr>
            <a:norm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nl-BE" sz="1400" b="1" dirty="0">
              <a:latin typeface="+mn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nl-BE" sz="2600" b="1" cap="none" dirty="0">
                <a:latin typeface="+mn-lt"/>
              </a:rPr>
              <a:t>wedstrijdparticipatie ZWAT jeugd verhogen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nl-BE" sz="2600" b="1" cap="none" dirty="0">
                <a:latin typeface="+mn-lt"/>
              </a:rPr>
              <a:t>wedstrijdatleten beter begeleiden (kleinere groepen, meer trainingstijd)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nl-BE" sz="2600" b="1" cap="none" dirty="0">
                <a:latin typeface="+mn-lt"/>
              </a:rPr>
              <a:t>overgang naar competitiegroepen (vanaf cadet) vergemakkelijken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nl-BE" sz="2600" b="1" cap="none" dirty="0">
                <a:latin typeface="+mn-lt"/>
              </a:rPr>
              <a:t>laagdrempelig en vrijblijvend aanbod voor de recreatieve atleet blijft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nl-BE" sz="2100" b="1" cap="none" dirty="0">
              <a:latin typeface="+mn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499024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2F071-501A-F4B4-0A87-FDEF94364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>
            <a:extLst>
              <a:ext uri="{FF2B5EF4-FFF2-40B4-BE49-F238E27FC236}">
                <a16:creationId xmlns:a16="http://schemas.microsoft.com/office/drawing/2014/main" id="{01BCF124-2739-D50A-66F6-3242090F7B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9" y="698500"/>
            <a:ext cx="3774441" cy="393700"/>
          </a:xfrm>
        </p:spPr>
        <p:txBody>
          <a:bodyPr>
            <a:noAutofit/>
          </a:bodyPr>
          <a:lstStyle/>
          <a:p>
            <a:r>
              <a:rPr lang="en-US" sz="5400" dirty="0"/>
              <a:t>Schema</a:t>
            </a:r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EF57D580-309F-1CF4-A675-CFF6EDAF5B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490" y="5695357"/>
            <a:ext cx="828889" cy="794343"/>
          </a:xfrm>
          <a:prstGeom prst="rect">
            <a:avLst/>
          </a:prstGeom>
        </p:spPr>
      </p:pic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4320BC06-FEE2-C3FF-B442-74F60F3E4F45}"/>
              </a:ext>
            </a:extLst>
          </p:cNvPr>
          <p:cNvSpPr/>
          <p:nvPr/>
        </p:nvSpPr>
        <p:spPr>
          <a:xfrm>
            <a:off x="3260013" y="309901"/>
            <a:ext cx="2286000" cy="1350468"/>
          </a:xfrm>
          <a:prstGeom prst="roundRect">
            <a:avLst/>
          </a:prstGeom>
          <a:solidFill>
            <a:srgbClr val="002060"/>
          </a:solidFill>
          <a:ln/>
          <a:effectLst>
            <a:glow rad="63500">
              <a:schemeClr val="accent1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nl-BE" sz="2400" b="1" kern="100" dirty="0">
                <a:solidFill>
                  <a:schemeClr val="accent2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4fun</a:t>
            </a:r>
            <a:r>
              <a:rPr lang="nl-BE" sz="2400" b="1" kern="100" dirty="0">
                <a:solidFill>
                  <a:srgbClr val="FF99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l-BE" sz="2400" b="1" kern="100" dirty="0">
                <a:solidFill>
                  <a:schemeClr val="accent2">
                    <a:lumMod val="7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Tieners</a:t>
            </a:r>
            <a:endParaRPr lang="nl-BE" sz="2400" kern="100" dirty="0">
              <a:solidFill>
                <a:schemeClr val="accent2">
                  <a:lumMod val="75000"/>
                </a:schemeClr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nl-BE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vanaf </a:t>
            </a:r>
            <a:r>
              <a:rPr lang="nl-BE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2013</a:t>
            </a:r>
            <a:endParaRPr lang="nl-BE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50E38FFD-12BB-5A6F-2001-DB5F7ACC1D84}"/>
              </a:ext>
            </a:extLst>
          </p:cNvPr>
          <p:cNvSpPr/>
          <p:nvPr/>
        </p:nvSpPr>
        <p:spPr>
          <a:xfrm>
            <a:off x="7110833" y="190737"/>
            <a:ext cx="2797175" cy="1350468"/>
          </a:xfrm>
          <a:prstGeom prst="roundRect">
            <a:avLst/>
          </a:prstGeom>
          <a:solidFill>
            <a:srgbClr val="002060"/>
          </a:solidFill>
          <a:ln/>
          <a:effectLst>
            <a:glow rad="63500">
              <a:schemeClr val="accent1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nl-BE" sz="2400" b="1" kern="100" dirty="0">
                <a:solidFill>
                  <a:schemeClr val="accent2">
                    <a:lumMod val="7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Competitiegroepen</a:t>
            </a:r>
            <a:endParaRPr lang="nl-BE" kern="100" dirty="0">
              <a:solidFill>
                <a:schemeClr val="accent2">
                  <a:lumMod val="75000"/>
                </a:schemeClr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nl-BE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sprint, werpen, lange afstand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nl-BE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vanaf </a:t>
            </a:r>
            <a:r>
              <a:rPr lang="nl-BE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2012</a:t>
            </a:r>
            <a:endParaRPr lang="nl-BE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hthoek: afgeronde hoeken 7">
            <a:extLst>
              <a:ext uri="{FF2B5EF4-FFF2-40B4-BE49-F238E27FC236}">
                <a16:creationId xmlns:a16="http://schemas.microsoft.com/office/drawing/2014/main" id="{7A4A6439-997F-6E13-688C-0113C33C412C}"/>
              </a:ext>
            </a:extLst>
          </p:cNvPr>
          <p:cNvSpPr/>
          <p:nvPr/>
        </p:nvSpPr>
        <p:spPr>
          <a:xfrm>
            <a:off x="3228541" y="2380430"/>
            <a:ext cx="2286000" cy="1829193"/>
          </a:xfrm>
          <a:prstGeom prst="roundRect">
            <a:avLst/>
          </a:prstGeom>
          <a:solidFill>
            <a:srgbClr val="002060"/>
          </a:solidFill>
          <a:ln/>
          <a:effectLst>
            <a:glow rad="63500">
              <a:schemeClr val="accent1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nl-BE" sz="2400" b="1" kern="100" dirty="0">
                <a:solidFill>
                  <a:schemeClr val="accent2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4fun</a:t>
            </a:r>
            <a:r>
              <a:rPr lang="nl-BE" sz="2400" b="1" kern="100" dirty="0">
                <a:solidFill>
                  <a:schemeClr val="accent2">
                    <a:lumMod val="7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Jeugd</a:t>
            </a:r>
            <a:endParaRPr lang="nl-BE" sz="2400" kern="100" dirty="0">
              <a:solidFill>
                <a:schemeClr val="accent2">
                  <a:lumMod val="75000"/>
                </a:schemeClr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nl-BE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2016-2014</a:t>
            </a:r>
            <a:endParaRPr lang="nl-BE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05F06AF2-D555-D2E2-93C1-D6F8E4AB4C87}"/>
              </a:ext>
            </a:extLst>
          </p:cNvPr>
          <p:cNvSpPr/>
          <p:nvPr/>
        </p:nvSpPr>
        <p:spPr>
          <a:xfrm>
            <a:off x="7110833" y="2062339"/>
            <a:ext cx="2797175" cy="816816"/>
          </a:xfrm>
          <a:prstGeom prst="roundRect">
            <a:avLst/>
          </a:prstGeom>
          <a:solidFill>
            <a:srgbClr val="002060"/>
          </a:solidFill>
          <a:ln/>
          <a:effectLst>
            <a:glow rad="63500">
              <a:schemeClr val="accent1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nl-BE" sz="2400" b="1" kern="100" dirty="0">
                <a:solidFill>
                  <a:schemeClr val="accent2">
                    <a:lumMod val="7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Competitie jeugd</a:t>
            </a:r>
            <a:r>
              <a:rPr lang="nl-BE" sz="2400" b="1" kern="100" dirty="0">
                <a:solidFill>
                  <a:srgbClr val="FF99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l-BE" sz="2400" b="1" kern="100" dirty="0">
                <a:solidFill>
                  <a:schemeClr val="accent2">
                    <a:lumMod val="7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endParaRPr lang="nl-BE" sz="2400" kern="100" dirty="0">
              <a:solidFill>
                <a:schemeClr val="accent2">
                  <a:lumMod val="75000"/>
                </a:schemeClr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nl-BE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2014-2013</a:t>
            </a:r>
            <a:endParaRPr lang="nl-BE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hthoek: afgeronde hoeken 9">
            <a:extLst>
              <a:ext uri="{FF2B5EF4-FFF2-40B4-BE49-F238E27FC236}">
                <a16:creationId xmlns:a16="http://schemas.microsoft.com/office/drawing/2014/main" id="{65BD55A1-FA32-5AB9-6A4F-804B8C5FB4E9}"/>
              </a:ext>
            </a:extLst>
          </p:cNvPr>
          <p:cNvSpPr/>
          <p:nvPr/>
        </p:nvSpPr>
        <p:spPr>
          <a:xfrm>
            <a:off x="7110833" y="3344453"/>
            <a:ext cx="2797174" cy="868126"/>
          </a:xfrm>
          <a:prstGeom prst="roundRect">
            <a:avLst/>
          </a:prstGeom>
          <a:solidFill>
            <a:srgbClr val="002060"/>
          </a:solidFill>
          <a:ln/>
          <a:effectLst>
            <a:glow rad="63500">
              <a:schemeClr val="accent1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nl-BE" sz="2400" b="1" kern="100" dirty="0">
                <a:solidFill>
                  <a:schemeClr val="accent2">
                    <a:lumMod val="7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Competitie jeugd</a:t>
            </a:r>
            <a:r>
              <a:rPr lang="nl-BE" sz="2400" b="1" kern="100" dirty="0">
                <a:solidFill>
                  <a:srgbClr val="FF99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l-BE" sz="2400" b="1" kern="100" dirty="0">
                <a:solidFill>
                  <a:schemeClr val="accent2">
                    <a:lumMod val="7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nl-BE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2016-2015</a:t>
            </a:r>
            <a:endParaRPr lang="nl-BE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hthoek: afgeronde hoeken 10">
            <a:extLst>
              <a:ext uri="{FF2B5EF4-FFF2-40B4-BE49-F238E27FC236}">
                <a16:creationId xmlns:a16="http://schemas.microsoft.com/office/drawing/2014/main" id="{F894A6CB-5823-7499-C54C-981480C8D826}"/>
              </a:ext>
            </a:extLst>
          </p:cNvPr>
          <p:cNvSpPr/>
          <p:nvPr/>
        </p:nvSpPr>
        <p:spPr>
          <a:xfrm>
            <a:off x="3260013" y="4576368"/>
            <a:ext cx="6699246" cy="900826"/>
          </a:xfrm>
          <a:prstGeom prst="roundRect">
            <a:avLst/>
          </a:prstGeom>
          <a:solidFill>
            <a:srgbClr val="002060"/>
          </a:solidFill>
          <a:ln/>
          <a:effectLst>
            <a:glow rad="63500">
              <a:schemeClr val="accent1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nl-BE" sz="2400" b="1" kern="100" dirty="0">
                <a:solidFill>
                  <a:schemeClr val="accent2">
                    <a:lumMod val="7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Jeugdwerking PUP 1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nl-BE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2017</a:t>
            </a:r>
            <a:endParaRPr lang="nl-BE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hthoek: afgeronde hoeken 11">
            <a:extLst>
              <a:ext uri="{FF2B5EF4-FFF2-40B4-BE49-F238E27FC236}">
                <a16:creationId xmlns:a16="http://schemas.microsoft.com/office/drawing/2014/main" id="{0FA06ABD-68C9-EF8C-EE96-266E4ED1895A}"/>
              </a:ext>
            </a:extLst>
          </p:cNvPr>
          <p:cNvSpPr/>
          <p:nvPr/>
        </p:nvSpPr>
        <p:spPr>
          <a:xfrm>
            <a:off x="3260013" y="5746076"/>
            <a:ext cx="6699245" cy="900826"/>
          </a:xfrm>
          <a:prstGeom prst="roundRect">
            <a:avLst/>
          </a:prstGeom>
          <a:solidFill>
            <a:srgbClr val="002060"/>
          </a:solidFill>
          <a:ln/>
          <a:effectLst>
            <a:glow rad="63500">
              <a:schemeClr val="accent1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nl-BE" sz="2400" b="1" kern="100" dirty="0">
                <a:solidFill>
                  <a:schemeClr val="accent2">
                    <a:lumMod val="7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Jeugdwerking KAN-BEN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nl-BE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2020 - 2019 - 2018</a:t>
            </a:r>
            <a:endParaRPr lang="nl-BE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Pijl: rechts 16">
            <a:extLst>
              <a:ext uri="{FF2B5EF4-FFF2-40B4-BE49-F238E27FC236}">
                <a16:creationId xmlns:a16="http://schemas.microsoft.com/office/drawing/2014/main" id="{92ACCCE9-F3EB-6AF2-3D04-AF46DFFD4987}"/>
              </a:ext>
            </a:extLst>
          </p:cNvPr>
          <p:cNvSpPr/>
          <p:nvPr/>
        </p:nvSpPr>
        <p:spPr>
          <a:xfrm rot="19114646">
            <a:off x="6606737" y="4039261"/>
            <a:ext cx="378527" cy="340724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Pijl: rechts 20">
            <a:extLst>
              <a:ext uri="{FF2B5EF4-FFF2-40B4-BE49-F238E27FC236}">
                <a16:creationId xmlns:a16="http://schemas.microsoft.com/office/drawing/2014/main" id="{CDE1DD7D-6417-6EF7-210E-48B277230B39}"/>
              </a:ext>
            </a:extLst>
          </p:cNvPr>
          <p:cNvSpPr/>
          <p:nvPr/>
        </p:nvSpPr>
        <p:spPr>
          <a:xfrm rot="2485354" flipH="1">
            <a:off x="5838691" y="4039262"/>
            <a:ext cx="378527" cy="340724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3" name="Pijl: rechts 22">
            <a:extLst>
              <a:ext uri="{FF2B5EF4-FFF2-40B4-BE49-F238E27FC236}">
                <a16:creationId xmlns:a16="http://schemas.microsoft.com/office/drawing/2014/main" id="{3E44B339-524F-47F0-1845-14D850987732}"/>
              </a:ext>
            </a:extLst>
          </p:cNvPr>
          <p:cNvSpPr/>
          <p:nvPr/>
        </p:nvSpPr>
        <p:spPr>
          <a:xfrm rot="16200000">
            <a:off x="8238134" y="1637722"/>
            <a:ext cx="295430" cy="340724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5" name="Pijl: rechts 24">
            <a:extLst>
              <a:ext uri="{FF2B5EF4-FFF2-40B4-BE49-F238E27FC236}">
                <a16:creationId xmlns:a16="http://schemas.microsoft.com/office/drawing/2014/main" id="{15A2D0D1-2F51-34DC-C926-7D8F5379BC53}"/>
              </a:ext>
            </a:extLst>
          </p:cNvPr>
          <p:cNvSpPr/>
          <p:nvPr/>
        </p:nvSpPr>
        <p:spPr>
          <a:xfrm rot="12450072">
            <a:off x="5712571" y="1797131"/>
            <a:ext cx="1164258" cy="227992"/>
          </a:xfrm>
          <a:prstGeom prst="rightArrow">
            <a:avLst/>
          </a:prstGeom>
          <a:noFill/>
          <a:ln w="3175">
            <a:solidFill>
              <a:srgbClr val="002060"/>
            </a:solidFill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7" name="Pijl: rechts 26">
            <a:extLst>
              <a:ext uri="{FF2B5EF4-FFF2-40B4-BE49-F238E27FC236}">
                <a16:creationId xmlns:a16="http://schemas.microsoft.com/office/drawing/2014/main" id="{D4C9B341-B2AF-9B81-8293-D9EC021A73D7}"/>
              </a:ext>
            </a:extLst>
          </p:cNvPr>
          <p:cNvSpPr/>
          <p:nvPr/>
        </p:nvSpPr>
        <p:spPr>
          <a:xfrm rot="19696357">
            <a:off x="5792129" y="2895803"/>
            <a:ext cx="1164258" cy="227992"/>
          </a:xfrm>
          <a:prstGeom prst="rightArrow">
            <a:avLst/>
          </a:prstGeom>
          <a:noFill/>
          <a:ln w="3175">
            <a:solidFill>
              <a:srgbClr val="002060"/>
            </a:solidFill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Pijl: rechts 22">
            <a:extLst>
              <a:ext uri="{FF2B5EF4-FFF2-40B4-BE49-F238E27FC236}">
                <a16:creationId xmlns:a16="http://schemas.microsoft.com/office/drawing/2014/main" id="{B92C20A9-0AAF-BFA1-B2DB-B56EA1B15DAE}"/>
              </a:ext>
            </a:extLst>
          </p:cNvPr>
          <p:cNvSpPr/>
          <p:nvPr/>
        </p:nvSpPr>
        <p:spPr>
          <a:xfrm rot="16200000">
            <a:off x="4182278" y="1837431"/>
            <a:ext cx="378527" cy="340724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" name="Pijl: rechts 22">
            <a:extLst>
              <a:ext uri="{FF2B5EF4-FFF2-40B4-BE49-F238E27FC236}">
                <a16:creationId xmlns:a16="http://schemas.microsoft.com/office/drawing/2014/main" id="{3A4CDB48-6BD8-A81F-BD6C-BB9A3FD5FE05}"/>
              </a:ext>
            </a:extLst>
          </p:cNvPr>
          <p:cNvSpPr/>
          <p:nvPr/>
        </p:nvSpPr>
        <p:spPr>
          <a:xfrm rot="16200000">
            <a:off x="8238134" y="2939224"/>
            <a:ext cx="295430" cy="340724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51241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780DA-C36F-80A1-18B3-37613C7B2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>
            <a:extLst>
              <a:ext uri="{FF2B5EF4-FFF2-40B4-BE49-F238E27FC236}">
                <a16:creationId xmlns:a16="http://schemas.microsoft.com/office/drawing/2014/main" id="{E96E1E6E-950C-FDB9-52C6-A25AFC288C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9" y="426943"/>
            <a:ext cx="8168640" cy="900826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Kan-BEN</a:t>
            </a:r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58E83FA7-A8CE-EBBA-2E83-0B109D50C0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490" y="5695357"/>
            <a:ext cx="828889" cy="794343"/>
          </a:xfrm>
          <a:prstGeom prst="rect">
            <a:avLst/>
          </a:prstGeom>
        </p:spPr>
      </p:pic>
      <p:sp>
        <p:nvSpPr>
          <p:cNvPr id="12" name="Rechthoek: afgeronde hoeken 11">
            <a:extLst>
              <a:ext uri="{FF2B5EF4-FFF2-40B4-BE49-F238E27FC236}">
                <a16:creationId xmlns:a16="http://schemas.microsoft.com/office/drawing/2014/main" id="{67CCEB7A-97D1-B0FD-DB53-C4BD6CFE0CED}"/>
              </a:ext>
            </a:extLst>
          </p:cNvPr>
          <p:cNvSpPr/>
          <p:nvPr/>
        </p:nvSpPr>
        <p:spPr>
          <a:xfrm>
            <a:off x="3219450" y="5530230"/>
            <a:ext cx="6699245" cy="900826"/>
          </a:xfrm>
          <a:prstGeom prst="roundRect">
            <a:avLst/>
          </a:prstGeom>
          <a:solidFill>
            <a:srgbClr val="002060"/>
          </a:solidFill>
          <a:ln/>
          <a:effectLst>
            <a:glow rad="63500">
              <a:schemeClr val="accent1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nl-BE" sz="2400" b="1" kern="100" dirty="0">
                <a:solidFill>
                  <a:schemeClr val="accent2">
                    <a:lumMod val="7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Jeugdwerking KAN-BEN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nl-BE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2020 – 2019 - 2018</a:t>
            </a:r>
            <a:endParaRPr lang="nl-BE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ijdelijke aanduiding voor inhoud 5">
            <a:extLst>
              <a:ext uri="{FF2B5EF4-FFF2-40B4-BE49-F238E27FC236}">
                <a16:creationId xmlns:a16="http://schemas.microsoft.com/office/drawing/2014/main" id="{7DADB391-9D8E-E4DB-95E4-9FC99FEA74E6}"/>
              </a:ext>
            </a:extLst>
          </p:cNvPr>
          <p:cNvSpPr txBox="1">
            <a:spLocks/>
          </p:cNvSpPr>
          <p:nvPr/>
        </p:nvSpPr>
        <p:spPr>
          <a:xfrm>
            <a:off x="836613" y="1607169"/>
            <a:ext cx="5259387" cy="21901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175">
            <a:solidFill>
              <a:srgbClr val="002060"/>
            </a:solidFill>
            <a:prstDash val="lgDashDotDot"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BE" sz="2000" b="1" dirty="0"/>
              <a:t>Spelend atletiek beoefenen vanaf 6 jaar</a:t>
            </a:r>
          </a:p>
          <a:p>
            <a:pPr marL="0" indent="0">
              <a:buNone/>
            </a:pPr>
            <a:r>
              <a:rPr lang="nl-BE" sz="2000" b="1" dirty="0"/>
              <a:t>Trainingen en wedstrijden vrijblijvend</a:t>
            </a:r>
          </a:p>
          <a:p>
            <a:pPr marL="0" indent="0">
              <a:buNone/>
            </a:pPr>
            <a:r>
              <a:rPr lang="nl-BE" sz="2000" b="1" dirty="0"/>
              <a:t>Trainingsmomenten : maandag + woensdag 18u-19u</a:t>
            </a:r>
          </a:p>
          <a:p>
            <a:pPr marL="0" indent="0">
              <a:buNone/>
            </a:pPr>
            <a:r>
              <a:rPr lang="nl-BE" sz="2000" b="1" dirty="0"/>
              <a:t>Trainers : Kristel en team </a:t>
            </a:r>
          </a:p>
        </p:txBody>
      </p:sp>
    </p:spTree>
    <p:extLst>
      <p:ext uri="{BB962C8B-B14F-4D97-AF65-F5344CB8AC3E}">
        <p14:creationId xmlns:p14="http://schemas.microsoft.com/office/powerpoint/2010/main" val="1502393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AD3EE-1500-7281-427D-ABBDD2CC7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>
            <a:extLst>
              <a:ext uri="{FF2B5EF4-FFF2-40B4-BE49-F238E27FC236}">
                <a16:creationId xmlns:a16="http://schemas.microsoft.com/office/drawing/2014/main" id="{AA98B230-E96A-6F90-3045-9E19E07F79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6099" y="431800"/>
            <a:ext cx="5854699" cy="79284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/>
              <a:t>PUP 1</a:t>
            </a:r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B124FC08-2E86-66E5-D69D-062D14B477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490" y="5695357"/>
            <a:ext cx="828889" cy="794343"/>
          </a:xfrm>
          <a:prstGeom prst="rect">
            <a:avLst/>
          </a:prstGeom>
        </p:spPr>
      </p:pic>
      <p:sp>
        <p:nvSpPr>
          <p:cNvPr id="11" name="Rechthoek: afgeronde hoeken 10">
            <a:extLst>
              <a:ext uri="{FF2B5EF4-FFF2-40B4-BE49-F238E27FC236}">
                <a16:creationId xmlns:a16="http://schemas.microsoft.com/office/drawing/2014/main" id="{C5C52C69-FA09-42C6-5FB8-C3010DAD8D88}"/>
              </a:ext>
            </a:extLst>
          </p:cNvPr>
          <p:cNvSpPr/>
          <p:nvPr/>
        </p:nvSpPr>
        <p:spPr>
          <a:xfrm>
            <a:off x="2886077" y="4410294"/>
            <a:ext cx="6699246" cy="900826"/>
          </a:xfrm>
          <a:prstGeom prst="roundRect">
            <a:avLst/>
          </a:prstGeom>
          <a:solidFill>
            <a:srgbClr val="002060"/>
          </a:solidFill>
          <a:ln/>
          <a:effectLst>
            <a:glow rad="63500">
              <a:schemeClr val="accent1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nl-BE" sz="2400" b="1" kern="100" dirty="0">
                <a:solidFill>
                  <a:schemeClr val="accent2">
                    <a:lumMod val="7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Jeugdwerking PUP 1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nl-BE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2017</a:t>
            </a:r>
            <a:endParaRPr lang="nl-BE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F5DE7A24-AA34-1944-3DC5-54DD12086E03}"/>
              </a:ext>
            </a:extLst>
          </p:cNvPr>
          <p:cNvSpPr txBox="1">
            <a:spLocks/>
          </p:cNvSpPr>
          <p:nvPr/>
        </p:nvSpPr>
        <p:spPr>
          <a:xfrm>
            <a:off x="709613" y="1224642"/>
            <a:ext cx="6872287" cy="244612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175">
            <a:solidFill>
              <a:srgbClr val="002060"/>
            </a:solidFill>
            <a:prstDash val="lgDashDotDot"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BE" sz="2000" b="1" dirty="0"/>
              <a:t>Kennismaking met verschillende atletiekdisciplines en wedstrijdatletiek</a:t>
            </a:r>
          </a:p>
          <a:p>
            <a:pPr marL="0" indent="0">
              <a:buNone/>
            </a:pPr>
            <a:r>
              <a:rPr lang="nl-BE" sz="2000" b="1" dirty="0"/>
              <a:t>Brede motorische vorming</a:t>
            </a:r>
          </a:p>
          <a:p>
            <a:pPr marL="0" indent="0">
              <a:buNone/>
            </a:pPr>
            <a:r>
              <a:rPr lang="nl-BE" sz="2000" b="1" dirty="0"/>
              <a:t>Trainingen en wedstrijden vrijblijvend</a:t>
            </a:r>
          </a:p>
          <a:p>
            <a:pPr marL="0" indent="0">
              <a:buNone/>
            </a:pPr>
            <a:r>
              <a:rPr lang="nl-BE" sz="2000" b="1" dirty="0"/>
              <a:t>Trainingsmomenten : maandag + woensdag 18u-19u </a:t>
            </a:r>
          </a:p>
          <a:p>
            <a:pPr marL="0" indent="0">
              <a:buNone/>
            </a:pPr>
            <a:r>
              <a:rPr lang="nl-BE" sz="2000" b="1" dirty="0"/>
              <a:t>Trainers : Silke, Marie</a:t>
            </a:r>
          </a:p>
          <a:p>
            <a:endParaRPr lang="nl-BE" sz="2000" b="1" dirty="0"/>
          </a:p>
        </p:txBody>
      </p:sp>
    </p:spTree>
    <p:extLst>
      <p:ext uri="{BB962C8B-B14F-4D97-AF65-F5344CB8AC3E}">
        <p14:creationId xmlns:p14="http://schemas.microsoft.com/office/powerpoint/2010/main" val="4114547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F0595-0129-0734-4A36-C2B07A2997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>
            <a:extLst>
              <a:ext uri="{FF2B5EF4-FFF2-40B4-BE49-F238E27FC236}">
                <a16:creationId xmlns:a16="http://schemas.microsoft.com/office/drawing/2014/main" id="{84D1376D-5A5A-70BC-461C-89824CA193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9" y="635000"/>
            <a:ext cx="816864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/>
              <a:t>4fun </a:t>
            </a:r>
            <a:r>
              <a:rPr lang="en-US" sz="5400" dirty="0" err="1"/>
              <a:t>Jeugd</a:t>
            </a:r>
            <a:endParaRPr lang="en-US" sz="5400" dirty="0"/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4E6FAFA8-D205-EC53-27C3-0FEB0530B0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490" y="5695357"/>
            <a:ext cx="828889" cy="794343"/>
          </a:xfrm>
          <a:prstGeom prst="rect">
            <a:avLst/>
          </a:prstGeom>
        </p:spPr>
      </p:pic>
      <p:sp>
        <p:nvSpPr>
          <p:cNvPr id="8" name="Rechthoek: afgeronde hoeken 7">
            <a:extLst>
              <a:ext uri="{FF2B5EF4-FFF2-40B4-BE49-F238E27FC236}">
                <a16:creationId xmlns:a16="http://schemas.microsoft.com/office/drawing/2014/main" id="{F3037E1B-0BF2-53EC-9816-9E44704ECEC8}"/>
              </a:ext>
            </a:extLst>
          </p:cNvPr>
          <p:cNvSpPr/>
          <p:nvPr/>
        </p:nvSpPr>
        <p:spPr>
          <a:xfrm>
            <a:off x="2857500" y="2912503"/>
            <a:ext cx="2286000" cy="1829193"/>
          </a:xfrm>
          <a:prstGeom prst="roundRect">
            <a:avLst/>
          </a:prstGeom>
          <a:solidFill>
            <a:srgbClr val="002060"/>
          </a:solidFill>
          <a:ln/>
          <a:effectLst>
            <a:glow rad="63500">
              <a:schemeClr val="accent1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nl-BE" sz="2400" b="1" kern="100" dirty="0">
                <a:solidFill>
                  <a:schemeClr val="accent2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4fun</a:t>
            </a:r>
            <a:r>
              <a:rPr lang="nl-BE" sz="2400" b="1" kern="100" dirty="0">
                <a:solidFill>
                  <a:schemeClr val="accent2">
                    <a:lumMod val="7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l-BE" sz="2400" b="1" kern="100" dirty="0">
                <a:solidFill>
                  <a:schemeClr val="accent2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j</a:t>
            </a:r>
            <a:r>
              <a:rPr lang="nl-BE" sz="2400" b="1" kern="100" dirty="0">
                <a:solidFill>
                  <a:schemeClr val="accent2">
                    <a:lumMod val="7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eugd</a:t>
            </a:r>
            <a:endParaRPr lang="nl-BE" sz="2400" kern="100" dirty="0">
              <a:solidFill>
                <a:schemeClr val="accent2">
                  <a:lumMod val="75000"/>
                </a:schemeClr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nl-BE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2016-2014</a:t>
            </a:r>
            <a:endParaRPr lang="nl-BE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ijdelijke aanduiding voor inhoud 5">
            <a:extLst>
              <a:ext uri="{FF2B5EF4-FFF2-40B4-BE49-F238E27FC236}">
                <a16:creationId xmlns:a16="http://schemas.microsoft.com/office/drawing/2014/main" id="{6BC97B32-0BFA-3D41-6A29-1852C1727AA6}"/>
              </a:ext>
            </a:extLst>
          </p:cNvPr>
          <p:cNvSpPr txBox="1">
            <a:spLocks/>
          </p:cNvSpPr>
          <p:nvPr/>
        </p:nvSpPr>
        <p:spPr>
          <a:xfrm>
            <a:off x="5715002" y="1803400"/>
            <a:ext cx="5219698" cy="3581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175">
            <a:solidFill>
              <a:srgbClr val="002060"/>
            </a:solidFill>
            <a:prstDash val="lgDashDotDot"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BE" b="1" dirty="0"/>
          </a:p>
          <a:p>
            <a:pPr marL="0" indent="0">
              <a:buNone/>
            </a:pPr>
            <a:r>
              <a:rPr lang="nl-BE" sz="2000" b="1" dirty="0"/>
              <a:t>Pup2 + Min1 + Min2</a:t>
            </a:r>
          </a:p>
          <a:p>
            <a:pPr marL="0" indent="0">
              <a:buNone/>
            </a:pPr>
            <a:r>
              <a:rPr lang="nl-BE" sz="2000" b="1" dirty="0"/>
              <a:t>Trainers : Dimiri, Yves</a:t>
            </a:r>
          </a:p>
          <a:p>
            <a:pPr marL="0" indent="0">
              <a:buNone/>
            </a:pPr>
            <a:r>
              <a:rPr lang="nl-BE" sz="2000" b="1" dirty="0"/>
              <a:t>Trainen alle atletiekdisciplines</a:t>
            </a:r>
          </a:p>
          <a:p>
            <a:pPr marL="0" indent="0">
              <a:buNone/>
            </a:pPr>
            <a:r>
              <a:rPr lang="nl-BE" sz="2000" b="1" dirty="0"/>
              <a:t>Welkom op alle trainingen en wedstrijden zonder verplichtingen</a:t>
            </a:r>
          </a:p>
          <a:p>
            <a:pPr marL="0" indent="0">
              <a:buNone/>
            </a:pPr>
            <a:r>
              <a:rPr lang="nl-BE" sz="2000" b="1" dirty="0"/>
              <a:t>Trainingsmomenten : maandag + woensdag 18u-19u </a:t>
            </a:r>
          </a:p>
          <a:p>
            <a:pPr marL="0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254048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EAADD-D956-95CF-F391-975038EA1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>
            <a:extLst>
              <a:ext uri="{FF2B5EF4-FFF2-40B4-BE49-F238E27FC236}">
                <a16:creationId xmlns:a16="http://schemas.microsoft.com/office/drawing/2014/main" id="{41993440-AB03-F22F-DC6C-5CB66E08D9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8" y="546100"/>
            <a:ext cx="10480041" cy="781669"/>
          </a:xfrm>
        </p:spPr>
        <p:txBody>
          <a:bodyPr>
            <a:normAutofit fontScale="90000"/>
          </a:bodyPr>
          <a:lstStyle/>
          <a:p>
            <a:r>
              <a:rPr lang="en-US" sz="5400" dirty="0"/>
              <a:t>4fun </a:t>
            </a:r>
            <a:r>
              <a:rPr lang="en-US" sz="5400" dirty="0" err="1"/>
              <a:t>Tieners</a:t>
            </a:r>
            <a:endParaRPr lang="en-US" sz="5400" dirty="0"/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C8DA3D1A-CBCC-8BED-F35E-EA28EF5322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490" y="5695357"/>
            <a:ext cx="828889" cy="794343"/>
          </a:xfrm>
          <a:prstGeom prst="rect">
            <a:avLst/>
          </a:prstGeom>
        </p:spPr>
      </p:pic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036CB4DA-C636-18EE-149F-7B4D705AD5C7}"/>
              </a:ext>
            </a:extLst>
          </p:cNvPr>
          <p:cNvSpPr/>
          <p:nvPr/>
        </p:nvSpPr>
        <p:spPr>
          <a:xfrm>
            <a:off x="3954778" y="1022284"/>
            <a:ext cx="2286000" cy="1350468"/>
          </a:xfrm>
          <a:prstGeom prst="roundRect">
            <a:avLst/>
          </a:prstGeom>
          <a:solidFill>
            <a:srgbClr val="002060"/>
          </a:solidFill>
          <a:ln/>
          <a:effectLst>
            <a:glow rad="63500">
              <a:schemeClr val="accent1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nl-BE" sz="2400" b="1" kern="100" dirty="0">
                <a:solidFill>
                  <a:schemeClr val="accent2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4fun</a:t>
            </a:r>
            <a:r>
              <a:rPr lang="nl-BE" sz="2400" b="1" kern="100" dirty="0">
                <a:solidFill>
                  <a:srgbClr val="FF99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l-BE" sz="2400" b="1" kern="100" dirty="0">
                <a:solidFill>
                  <a:schemeClr val="accent2">
                    <a:lumMod val="7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Tieners</a:t>
            </a:r>
            <a:endParaRPr lang="nl-BE" sz="2400" kern="100" dirty="0">
              <a:solidFill>
                <a:schemeClr val="accent2">
                  <a:lumMod val="75000"/>
                </a:schemeClr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nl-BE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vanaf </a:t>
            </a:r>
            <a:r>
              <a:rPr lang="nl-BE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2013</a:t>
            </a:r>
            <a:endParaRPr lang="nl-BE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F1995289-9467-001B-3A39-9F2C73EECCE2}"/>
              </a:ext>
            </a:extLst>
          </p:cNvPr>
          <p:cNvSpPr txBox="1">
            <a:spLocks/>
          </p:cNvSpPr>
          <p:nvPr/>
        </p:nvSpPr>
        <p:spPr>
          <a:xfrm>
            <a:off x="1371600" y="3251201"/>
            <a:ext cx="7251700" cy="21971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175">
            <a:solidFill>
              <a:srgbClr val="002060"/>
            </a:solidFill>
            <a:prstDash val="lgDashDotDot"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BE" sz="2000" b="1" dirty="0"/>
              <a:t>Trainen alle atletiekdisciplines</a:t>
            </a:r>
          </a:p>
          <a:p>
            <a:pPr marL="0" indent="0">
              <a:buNone/>
            </a:pPr>
            <a:r>
              <a:rPr lang="nl-BE" sz="2000" b="1" dirty="0"/>
              <a:t>Welkom op alle trainingen en wedstrijden zonder verplichtingen</a:t>
            </a:r>
          </a:p>
          <a:p>
            <a:pPr marL="0" indent="0">
              <a:buNone/>
            </a:pPr>
            <a:r>
              <a:rPr lang="nl-BE" sz="2000" b="1" dirty="0"/>
              <a:t>Trainingsmomenten : woensdag 19u30-21u00 en zondag 10u00-11u30 </a:t>
            </a:r>
          </a:p>
          <a:p>
            <a:pPr marL="0" indent="0">
              <a:buNone/>
            </a:pPr>
            <a:r>
              <a:rPr lang="nl-BE" sz="2000" b="1" dirty="0"/>
              <a:t>Trainers :  Sarissa, Sven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8647908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64950-8029-DA3D-DAD3-5511B6B5D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>
            <a:extLst>
              <a:ext uri="{FF2B5EF4-FFF2-40B4-BE49-F238E27FC236}">
                <a16:creationId xmlns:a16="http://schemas.microsoft.com/office/drawing/2014/main" id="{CA66BA64-7119-C7ED-5147-D63FAA3392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9" y="459643"/>
            <a:ext cx="8168640" cy="868126"/>
          </a:xfrm>
        </p:spPr>
        <p:txBody>
          <a:bodyPr>
            <a:normAutofit/>
          </a:bodyPr>
          <a:lstStyle/>
          <a:p>
            <a:r>
              <a:rPr lang="en-US" sz="4800" dirty="0" err="1"/>
              <a:t>Competitie</a:t>
            </a:r>
            <a:r>
              <a:rPr lang="en-US" sz="4800" dirty="0"/>
              <a:t> </a:t>
            </a:r>
            <a:r>
              <a:rPr lang="en-US" sz="4800" dirty="0" err="1"/>
              <a:t>jeugd</a:t>
            </a:r>
            <a:r>
              <a:rPr lang="en-US" sz="4800" dirty="0"/>
              <a:t> 1</a:t>
            </a:r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1A62B986-6BD7-0FBF-9B13-59F325C9D4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490" y="5695357"/>
            <a:ext cx="828889" cy="794343"/>
          </a:xfrm>
          <a:prstGeom prst="rect">
            <a:avLst/>
          </a:prstGeom>
        </p:spPr>
      </p:pic>
      <p:sp>
        <p:nvSpPr>
          <p:cNvPr id="10" name="Rechthoek: afgeronde hoeken 9">
            <a:extLst>
              <a:ext uri="{FF2B5EF4-FFF2-40B4-BE49-F238E27FC236}">
                <a16:creationId xmlns:a16="http://schemas.microsoft.com/office/drawing/2014/main" id="{3D2AEED9-C54A-ADCE-095B-3D7F94F29FDD}"/>
              </a:ext>
            </a:extLst>
          </p:cNvPr>
          <p:cNvSpPr/>
          <p:nvPr/>
        </p:nvSpPr>
        <p:spPr>
          <a:xfrm>
            <a:off x="8094808" y="3124271"/>
            <a:ext cx="2797174" cy="868126"/>
          </a:xfrm>
          <a:prstGeom prst="roundRect">
            <a:avLst/>
          </a:prstGeom>
          <a:solidFill>
            <a:srgbClr val="002060"/>
          </a:solidFill>
          <a:ln/>
          <a:effectLst>
            <a:glow rad="63500">
              <a:schemeClr val="accent1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nl-BE" sz="2400" b="1" kern="100" dirty="0">
                <a:solidFill>
                  <a:schemeClr val="accent2">
                    <a:lumMod val="7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Competitie jeugd</a:t>
            </a:r>
            <a:r>
              <a:rPr lang="nl-BE" sz="2400" b="1" kern="100" dirty="0">
                <a:solidFill>
                  <a:srgbClr val="FF99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l-BE" sz="2400" b="1" kern="100" dirty="0">
                <a:solidFill>
                  <a:schemeClr val="accent2">
                    <a:lumMod val="7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nl-BE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2016-2015</a:t>
            </a:r>
            <a:endParaRPr lang="nl-BE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710FE6FF-C354-4E39-A5BD-F4F5A1348AD9}"/>
              </a:ext>
            </a:extLst>
          </p:cNvPr>
          <p:cNvSpPr txBox="1">
            <a:spLocks/>
          </p:cNvSpPr>
          <p:nvPr/>
        </p:nvSpPr>
        <p:spPr>
          <a:xfrm>
            <a:off x="735014" y="1681373"/>
            <a:ext cx="7011986" cy="480832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175">
            <a:solidFill>
              <a:srgbClr val="002060"/>
            </a:solidFill>
            <a:prstDash val="lgDashDotDot"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nl-BE" sz="1800" b="1" dirty="0"/>
              <a:t>Pup2 + Min1</a:t>
            </a:r>
          </a:p>
          <a:p>
            <a:pPr marL="457200" lvl="1" indent="0">
              <a:buNone/>
            </a:pPr>
            <a:r>
              <a:rPr lang="nl-BE" sz="1800" b="1" dirty="0"/>
              <a:t>3x per week all-round atletiek training </a:t>
            </a:r>
          </a:p>
          <a:p>
            <a:pPr lvl="2"/>
            <a:r>
              <a:rPr lang="nl-BE" sz="1800" b="1" dirty="0"/>
              <a:t>brede motorische vorming </a:t>
            </a:r>
          </a:p>
          <a:p>
            <a:pPr lvl="2"/>
            <a:r>
              <a:rPr lang="nl-BE" sz="1800" b="1" dirty="0"/>
              <a:t>alle atletiekdisciplines</a:t>
            </a:r>
          </a:p>
          <a:p>
            <a:pPr marL="457200" lvl="1" indent="0">
              <a:buNone/>
            </a:pPr>
            <a:r>
              <a:rPr lang="nl-BE" sz="1800" b="1" dirty="0"/>
              <a:t>Trainingsmomenten : maandag + woensdag 18u30-20u00 en zondag 10u-11u</a:t>
            </a:r>
          </a:p>
          <a:p>
            <a:pPr marL="457200" lvl="1" indent="0">
              <a:buNone/>
            </a:pPr>
            <a:r>
              <a:rPr lang="nl-BE" sz="1800" b="1" dirty="0"/>
              <a:t>Trainers :  Stephen, Dimitri, Sarissa</a:t>
            </a:r>
          </a:p>
          <a:p>
            <a:pPr marL="457200" lvl="1" indent="0">
              <a:buNone/>
            </a:pPr>
            <a:r>
              <a:rPr lang="nl-BE" sz="1800" b="1" dirty="0"/>
              <a:t>Minimum 70% van de trainingen aanwezig (incl vakanties)</a:t>
            </a:r>
          </a:p>
          <a:p>
            <a:pPr marL="457200" lvl="1" indent="0">
              <a:buNone/>
            </a:pPr>
            <a:r>
              <a:rPr lang="nl-BE" sz="1800" b="1" dirty="0"/>
              <a:t>Minimum 8 wedstrijden per jaar (via atletiek.nu)</a:t>
            </a:r>
          </a:p>
          <a:p>
            <a:pPr lvl="2"/>
            <a:r>
              <a:rPr lang="nl-BE" sz="1800" b="1" dirty="0"/>
              <a:t>winter : indoor Beveren, indoor Gent, zwat cross</a:t>
            </a:r>
          </a:p>
          <a:p>
            <a:pPr lvl="2"/>
            <a:r>
              <a:rPr lang="nl-BE" sz="1800" b="1" dirty="0"/>
              <a:t>zomer : BvV, PK piste, Zwat organisatie (WDK), PK aflossing</a:t>
            </a:r>
          </a:p>
          <a:p>
            <a:pPr lvl="2"/>
            <a:r>
              <a:rPr lang="nl-BE" sz="1800" b="1" dirty="0"/>
              <a:t>minimum 1x springen – 1x sprinten – 1x werpen – 1x lang lopen</a:t>
            </a:r>
          </a:p>
          <a:p>
            <a:pPr marL="914400" lvl="2" indent="0">
              <a:buNone/>
            </a:pPr>
            <a:endParaRPr lang="nl-BE" sz="1800" b="1" dirty="0"/>
          </a:p>
          <a:p>
            <a:pPr marL="0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584393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C6A7B-AD3E-AFCB-AEE0-5DE823299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>
            <a:extLst>
              <a:ext uri="{FF2B5EF4-FFF2-40B4-BE49-F238E27FC236}">
                <a16:creationId xmlns:a16="http://schemas.microsoft.com/office/drawing/2014/main" id="{54AE3BC4-B7B7-AFCF-7F3B-F1AB78B56D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9" y="338328"/>
            <a:ext cx="8168640" cy="989441"/>
          </a:xfrm>
        </p:spPr>
        <p:txBody>
          <a:bodyPr>
            <a:normAutofit/>
          </a:bodyPr>
          <a:lstStyle/>
          <a:p>
            <a:r>
              <a:rPr lang="en-US" sz="4800" dirty="0" err="1"/>
              <a:t>Competitie</a:t>
            </a:r>
            <a:r>
              <a:rPr lang="en-US" sz="4800" dirty="0"/>
              <a:t> </a:t>
            </a:r>
            <a:r>
              <a:rPr lang="en-US" sz="4800" dirty="0" err="1"/>
              <a:t>jeugd</a:t>
            </a:r>
            <a:r>
              <a:rPr lang="en-US" sz="4800" dirty="0"/>
              <a:t> 2</a:t>
            </a:r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95E12C02-359F-1791-B7A5-13432C7C53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490" y="5695357"/>
            <a:ext cx="828889" cy="794343"/>
          </a:xfrm>
          <a:prstGeom prst="rect">
            <a:avLst/>
          </a:prstGeom>
        </p:spPr>
      </p:pic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395FCBE1-121E-DEA8-A372-E3D54FA33896}"/>
              </a:ext>
            </a:extLst>
          </p:cNvPr>
          <p:cNvSpPr/>
          <p:nvPr/>
        </p:nvSpPr>
        <p:spPr>
          <a:xfrm>
            <a:off x="8156718" y="2188604"/>
            <a:ext cx="2797175" cy="816816"/>
          </a:xfrm>
          <a:prstGeom prst="roundRect">
            <a:avLst/>
          </a:prstGeom>
          <a:solidFill>
            <a:srgbClr val="002060"/>
          </a:solidFill>
          <a:ln/>
          <a:effectLst>
            <a:glow rad="63500">
              <a:schemeClr val="accent1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nl-BE" sz="2400" b="1" kern="100" dirty="0">
                <a:solidFill>
                  <a:schemeClr val="accent2">
                    <a:lumMod val="7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Competitie jeugd</a:t>
            </a:r>
            <a:r>
              <a:rPr lang="nl-BE" sz="2400" b="1" kern="100" dirty="0">
                <a:solidFill>
                  <a:srgbClr val="FF99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l-BE" sz="2400" b="1" kern="100" dirty="0">
                <a:solidFill>
                  <a:schemeClr val="accent2">
                    <a:lumMod val="7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endParaRPr lang="nl-BE" sz="2400" kern="100" dirty="0">
              <a:solidFill>
                <a:schemeClr val="accent2">
                  <a:lumMod val="75000"/>
                </a:schemeClr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nl-BE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2014-2013</a:t>
            </a:r>
            <a:endParaRPr lang="nl-BE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E1757485-40D9-E96A-0B82-5D4E4A965A19}"/>
              </a:ext>
            </a:extLst>
          </p:cNvPr>
          <p:cNvSpPr txBox="1">
            <a:spLocks/>
          </p:cNvSpPr>
          <p:nvPr/>
        </p:nvSpPr>
        <p:spPr>
          <a:xfrm>
            <a:off x="596899" y="1041400"/>
            <a:ext cx="7388223" cy="56261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175">
            <a:solidFill>
              <a:srgbClr val="002060"/>
            </a:solidFill>
            <a:prstDash val="lgDashDotDot"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nl-BE" sz="1800" b="1" dirty="0"/>
              <a:t>Min2 + Cad1</a:t>
            </a:r>
          </a:p>
          <a:p>
            <a:pPr marL="457200" lvl="1" indent="0">
              <a:buNone/>
            </a:pPr>
            <a:r>
              <a:rPr lang="nl-BE" sz="1800" b="1" dirty="0"/>
              <a:t>voortraject competitie atletiek in de competitiegroepen cad-senior</a:t>
            </a:r>
          </a:p>
          <a:p>
            <a:pPr marL="457200" lvl="1" indent="0">
              <a:buNone/>
            </a:pPr>
            <a:r>
              <a:rPr lang="nl-BE" sz="1800" b="1" dirty="0"/>
              <a:t>2x per week all-round atletiek training (niet te vroeg specialiseren)</a:t>
            </a:r>
          </a:p>
          <a:p>
            <a:pPr lvl="2"/>
            <a:r>
              <a:rPr lang="nl-BE" sz="1800" b="1" dirty="0"/>
              <a:t>Brede motorische vorming + alle atletiekdisciplines </a:t>
            </a:r>
          </a:p>
          <a:p>
            <a:pPr lvl="2"/>
            <a:r>
              <a:rPr lang="nl-BE" sz="1800" b="1" dirty="0"/>
              <a:t>Trainingsmomenten : maandag + woensdag 18u30-20u00 </a:t>
            </a:r>
          </a:p>
          <a:p>
            <a:pPr lvl="2"/>
            <a:r>
              <a:rPr lang="nl-BE" sz="1800" b="1" dirty="0"/>
              <a:t>Trainers : Bart, Yves</a:t>
            </a:r>
          </a:p>
          <a:p>
            <a:pPr marL="914400" lvl="2" indent="0">
              <a:buNone/>
            </a:pPr>
            <a:endParaRPr lang="nl-BE" sz="1800" b="1" dirty="0"/>
          </a:p>
          <a:p>
            <a:pPr marL="457200" lvl="1" indent="0">
              <a:buNone/>
            </a:pPr>
            <a:r>
              <a:rPr lang="nl-BE" sz="1800" b="1" u="sng" dirty="0">
                <a:solidFill>
                  <a:srgbClr val="FF0000"/>
                </a:solidFill>
              </a:rPr>
              <a:t>ENKEL MINIEMEN </a:t>
            </a:r>
          </a:p>
          <a:p>
            <a:pPr marL="457200" lvl="1" indent="0">
              <a:buNone/>
            </a:pPr>
            <a:r>
              <a:rPr lang="nl-BE" sz="1800" b="1" dirty="0"/>
              <a:t>3</a:t>
            </a:r>
            <a:r>
              <a:rPr lang="nl-BE" sz="1800" b="1" baseline="30000" dirty="0"/>
              <a:t>e</a:t>
            </a:r>
            <a:r>
              <a:rPr lang="nl-BE" sz="1800" b="1" dirty="0"/>
              <a:t> training op zondag : 10u-11u en 11u-12u optioneel polsstok (Sarissa)</a:t>
            </a:r>
          </a:p>
          <a:p>
            <a:pPr marL="457200" lvl="1" indent="0">
              <a:buNone/>
            </a:pPr>
            <a:r>
              <a:rPr lang="nl-BE" sz="1800" b="1" dirty="0"/>
              <a:t>Minimum 70% van de trainingen aanwezig</a:t>
            </a:r>
          </a:p>
          <a:p>
            <a:pPr marL="457200" lvl="1" indent="0">
              <a:buNone/>
            </a:pPr>
            <a:r>
              <a:rPr lang="nl-BE" sz="1800" b="1" dirty="0"/>
              <a:t>Minimum 8 wedstrijden per jaar (via atletiek.nu)</a:t>
            </a:r>
          </a:p>
          <a:p>
            <a:pPr lvl="2"/>
            <a:r>
              <a:rPr lang="nl-BE" sz="1800" b="1" dirty="0"/>
              <a:t>Winter : indoor Gent, indoor Beveren, zwat cross</a:t>
            </a:r>
          </a:p>
          <a:p>
            <a:pPr lvl="2"/>
            <a:r>
              <a:rPr lang="nl-BE" sz="1800" b="1" dirty="0"/>
              <a:t>Zomer : BvV, PK piste, Zwat organisatie (WDK) + ….</a:t>
            </a:r>
          </a:p>
          <a:p>
            <a:pPr lvl="2"/>
            <a:r>
              <a:rPr lang="nl-BE" sz="1800" b="1" dirty="0"/>
              <a:t>minimum 1x springen – 1x sprinten – 1x werpen – 1x lang lopen</a:t>
            </a:r>
          </a:p>
          <a:p>
            <a:pPr marL="914400" lvl="2" indent="0">
              <a:buNone/>
            </a:pPr>
            <a:endParaRPr lang="nl-BE" sz="1800" b="1" dirty="0"/>
          </a:p>
          <a:p>
            <a:pPr marL="914400" lvl="2" indent="0">
              <a:buNone/>
            </a:pPr>
            <a:endParaRPr lang="nl-BE" sz="1800" b="1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9160767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7598B-00D0-5C4D-8103-5BBAA5D06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>
            <a:extLst>
              <a:ext uri="{FF2B5EF4-FFF2-40B4-BE49-F238E27FC236}">
                <a16:creationId xmlns:a16="http://schemas.microsoft.com/office/drawing/2014/main" id="{8091D37F-3AA9-2119-A9CD-FA894D216C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9" y="338328"/>
            <a:ext cx="8168640" cy="989441"/>
          </a:xfrm>
        </p:spPr>
        <p:txBody>
          <a:bodyPr>
            <a:normAutofit/>
          </a:bodyPr>
          <a:lstStyle/>
          <a:p>
            <a:r>
              <a:rPr lang="en-US" sz="4800" dirty="0" err="1"/>
              <a:t>Competitie</a:t>
            </a:r>
            <a:r>
              <a:rPr lang="en-US" sz="4800" dirty="0"/>
              <a:t> </a:t>
            </a:r>
            <a:r>
              <a:rPr lang="en-US" sz="4800" dirty="0" err="1"/>
              <a:t>jeugd</a:t>
            </a:r>
            <a:r>
              <a:rPr lang="en-US" sz="4800" dirty="0"/>
              <a:t> 2</a:t>
            </a:r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287B5797-9F49-754F-87C0-A01C7F32E6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490" y="5695357"/>
            <a:ext cx="828889" cy="794343"/>
          </a:xfrm>
          <a:prstGeom prst="rect">
            <a:avLst/>
          </a:prstGeom>
        </p:spPr>
      </p:pic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8C75AD4B-10F8-A188-4449-668598AB3903}"/>
              </a:ext>
            </a:extLst>
          </p:cNvPr>
          <p:cNvSpPr/>
          <p:nvPr/>
        </p:nvSpPr>
        <p:spPr>
          <a:xfrm>
            <a:off x="7985123" y="2226704"/>
            <a:ext cx="2797175" cy="816816"/>
          </a:xfrm>
          <a:prstGeom prst="roundRect">
            <a:avLst/>
          </a:prstGeom>
          <a:solidFill>
            <a:srgbClr val="002060"/>
          </a:solidFill>
          <a:ln/>
          <a:effectLst>
            <a:glow rad="63500">
              <a:schemeClr val="accent1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nl-BE" sz="2400" b="1" kern="100" dirty="0">
                <a:solidFill>
                  <a:schemeClr val="accent2">
                    <a:lumMod val="7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Competitie jeugd</a:t>
            </a:r>
            <a:r>
              <a:rPr lang="nl-BE" sz="2400" b="1" kern="100" dirty="0">
                <a:solidFill>
                  <a:srgbClr val="FF99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l-BE" sz="2400" b="1" kern="100" dirty="0">
                <a:solidFill>
                  <a:schemeClr val="accent2">
                    <a:lumMod val="7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endParaRPr lang="nl-BE" sz="2400" kern="100" dirty="0">
              <a:solidFill>
                <a:schemeClr val="accent2">
                  <a:lumMod val="75000"/>
                </a:schemeClr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nl-BE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2014-2013</a:t>
            </a:r>
            <a:endParaRPr lang="nl-BE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6DA85124-18C8-65E9-19DE-6A8B7199FD46}"/>
              </a:ext>
            </a:extLst>
          </p:cNvPr>
          <p:cNvSpPr txBox="1"/>
          <p:nvPr/>
        </p:nvSpPr>
        <p:spPr>
          <a:xfrm>
            <a:off x="609602" y="1446272"/>
            <a:ext cx="6743698" cy="440120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1"/>
            <a:r>
              <a:rPr lang="nl-BE" b="1" u="sng" dirty="0">
                <a:solidFill>
                  <a:srgbClr val="FF0000"/>
                </a:solidFill>
              </a:rPr>
              <a:t>ENKEL CADETTEN </a:t>
            </a:r>
          </a:p>
          <a:p>
            <a:pPr lvl="2"/>
            <a:endParaRPr lang="nl-BE" dirty="0"/>
          </a:p>
          <a:p>
            <a:r>
              <a:rPr lang="nl-BE" b="1" dirty="0"/>
              <a:t>3</a:t>
            </a:r>
            <a:r>
              <a:rPr lang="nl-BE" b="1" baseline="30000" dirty="0"/>
              <a:t>e</a:t>
            </a:r>
            <a:r>
              <a:rPr lang="nl-BE" b="1" dirty="0"/>
              <a:t> training bij competitiegroep cad-sen</a:t>
            </a:r>
          </a:p>
          <a:p>
            <a:endParaRPr lang="nl-BE" b="1" dirty="0"/>
          </a:p>
          <a:p>
            <a:r>
              <a:rPr lang="nl-BE" b="1" dirty="0"/>
              <a:t>(mogelijk 4</a:t>
            </a:r>
            <a:r>
              <a:rPr lang="nl-BE" b="1" baseline="30000" dirty="0"/>
              <a:t>e</a:t>
            </a:r>
            <a:r>
              <a:rPr lang="nl-BE" b="1" dirty="0"/>
              <a:t> training in de loop van het jaar ifv ontwikkeling atleten)</a:t>
            </a:r>
          </a:p>
          <a:p>
            <a:endParaRPr lang="nl-BE" b="1" dirty="0"/>
          </a:p>
          <a:p>
            <a:r>
              <a:rPr lang="nl-BE" b="1" dirty="0"/>
              <a:t>Minimum 70% van de trainingen aanwezig</a:t>
            </a:r>
          </a:p>
          <a:p>
            <a:endParaRPr lang="nl-BE" b="1" dirty="0"/>
          </a:p>
          <a:p>
            <a:r>
              <a:rPr lang="nl-BE" b="1" dirty="0"/>
              <a:t>Minimum 8 wedstrijden via atletiek.nu per jaar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nl-BE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BE" b="1" dirty="0"/>
              <a:t>Indoor : PK (begin januari) en 1 meeting Gent</a:t>
            </a:r>
          </a:p>
          <a:p>
            <a:pPr lvl="2"/>
            <a:r>
              <a:rPr lang="nl-BE" b="1" dirty="0"/>
              <a:t>Indien geselecteerd : VK (half januari), BK (begin maart)</a:t>
            </a:r>
          </a:p>
          <a:p>
            <a:pPr lvl="2"/>
            <a:endParaRPr lang="nl-BE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BE" b="1" dirty="0"/>
              <a:t> Outdoor : PK (eind april), Bvv cad+schol (half mei), zwat organisatie </a:t>
            </a:r>
          </a:p>
          <a:p>
            <a:pPr lvl="2"/>
            <a:r>
              <a:rPr lang="nl-BE" b="1" dirty="0"/>
              <a:t>Indien geselecteerd : VK (15 augustus), BK (begin september)</a:t>
            </a:r>
          </a:p>
          <a:p>
            <a:pPr lvl="3">
              <a:buFont typeface="Courier New" panose="02070309020205020404" pitchFamily="49" charset="0"/>
              <a:buChar char="o"/>
            </a:pPr>
            <a:endParaRPr lang="nl-BE" sz="1000" dirty="0"/>
          </a:p>
        </p:txBody>
      </p:sp>
    </p:spTree>
    <p:extLst>
      <p:ext uri="{BB962C8B-B14F-4D97-AF65-F5344CB8AC3E}">
        <p14:creationId xmlns:p14="http://schemas.microsoft.com/office/powerpoint/2010/main" val="1413090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C16C4D-1417-2EB0-96D4-7AFD65E9B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>
            <a:extLst>
              <a:ext uri="{FF2B5EF4-FFF2-40B4-BE49-F238E27FC236}">
                <a16:creationId xmlns:a16="http://schemas.microsoft.com/office/drawing/2014/main" id="{C23D86C2-5CB6-2B16-C31F-E24D291A90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9" y="338328"/>
            <a:ext cx="8168640" cy="989441"/>
          </a:xfrm>
        </p:spPr>
        <p:txBody>
          <a:bodyPr>
            <a:normAutofit/>
          </a:bodyPr>
          <a:lstStyle/>
          <a:p>
            <a:r>
              <a:rPr lang="en-US" sz="4800" dirty="0" err="1"/>
              <a:t>Competitiegroepen</a:t>
            </a:r>
            <a:endParaRPr lang="en-US" sz="4800" dirty="0"/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E180C1D7-99CF-7446-7980-72C6F201AB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490" y="5695357"/>
            <a:ext cx="828889" cy="794343"/>
          </a:xfrm>
          <a:prstGeom prst="rect">
            <a:avLst/>
          </a:prstGeom>
        </p:spPr>
      </p:pic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9133BC4A-37B1-6643-8F1A-45B056CAEB35}"/>
              </a:ext>
            </a:extLst>
          </p:cNvPr>
          <p:cNvSpPr/>
          <p:nvPr/>
        </p:nvSpPr>
        <p:spPr>
          <a:xfrm>
            <a:off x="8429626" y="430536"/>
            <a:ext cx="2797175" cy="1350468"/>
          </a:xfrm>
          <a:prstGeom prst="roundRect">
            <a:avLst/>
          </a:prstGeom>
          <a:solidFill>
            <a:srgbClr val="002060"/>
          </a:solidFill>
          <a:ln/>
          <a:effectLst>
            <a:glow rad="63500">
              <a:schemeClr val="accent1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nl-BE" sz="2400" b="1" kern="100" dirty="0">
                <a:solidFill>
                  <a:schemeClr val="accent2">
                    <a:lumMod val="7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Competitiegroepen</a:t>
            </a:r>
            <a:endParaRPr lang="nl-BE" kern="100" dirty="0">
              <a:solidFill>
                <a:schemeClr val="accent2">
                  <a:lumMod val="75000"/>
                </a:schemeClr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nl-BE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sprint, werpen, lange afstand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nl-BE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vanaf </a:t>
            </a:r>
            <a:r>
              <a:rPr lang="nl-BE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2012</a:t>
            </a:r>
            <a:endParaRPr lang="nl-BE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1D80BCF2-426F-C705-CD37-04E7750AEEF6}"/>
              </a:ext>
            </a:extLst>
          </p:cNvPr>
          <p:cNvSpPr txBox="1">
            <a:spLocks/>
          </p:cNvSpPr>
          <p:nvPr/>
        </p:nvSpPr>
        <p:spPr>
          <a:xfrm>
            <a:off x="409576" y="1476204"/>
            <a:ext cx="7096124" cy="45816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175">
            <a:solidFill>
              <a:srgbClr val="002060"/>
            </a:solidFill>
            <a:prstDash val="lgDashDotDot"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nl-BE" sz="2000" b="1" dirty="0"/>
              <a:t>= Trainingsgroep cadetten 2012 tot senior/master</a:t>
            </a:r>
          </a:p>
          <a:p>
            <a:pPr lvl="2"/>
            <a:r>
              <a:rPr lang="nl-BE" sz="2000" b="1" dirty="0"/>
              <a:t>Trainen 4-5x per week hun discipline(s)</a:t>
            </a:r>
          </a:p>
          <a:p>
            <a:pPr lvl="2"/>
            <a:r>
              <a:rPr lang="nl-BE" sz="2000" b="1" dirty="0"/>
              <a:t>Bereiden zich voor op de belangrijkste atletiekcompetities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nl-BE" sz="1800" b="1" dirty="0"/>
          </a:p>
          <a:p>
            <a:pPr marL="457200" lvl="1" indent="0">
              <a:buNone/>
            </a:pPr>
            <a:r>
              <a:rPr lang="nl-BE" sz="1800" b="1" dirty="0"/>
              <a:t>Cadetten 2013 kiezen tussen :  </a:t>
            </a:r>
          </a:p>
          <a:p>
            <a:pPr lvl="2"/>
            <a:r>
              <a:rPr lang="nl-BE" sz="1800" b="1" dirty="0"/>
              <a:t>Sprint en springen : trainend afwisselend za en zo vm in Beveren</a:t>
            </a:r>
          </a:p>
          <a:p>
            <a:pPr lvl="3">
              <a:buFont typeface="Courier New" panose="02070309020205020404" pitchFamily="49" charset="0"/>
              <a:buChar char="o"/>
            </a:pPr>
            <a:r>
              <a:rPr lang="nl-BE" sz="1800" b="1" dirty="0"/>
              <a:t> week 1 sprinttraining : zaterdag 10u-12u Beveren</a:t>
            </a:r>
          </a:p>
          <a:p>
            <a:pPr lvl="3">
              <a:buFont typeface="Courier New" panose="02070309020205020404" pitchFamily="49" charset="0"/>
              <a:buChar char="o"/>
            </a:pPr>
            <a:r>
              <a:rPr lang="nl-BE" sz="1800" b="1" dirty="0"/>
              <a:t> week 2 springtraining : zondag 10u-12u Beveren</a:t>
            </a:r>
          </a:p>
          <a:p>
            <a:pPr lvl="2"/>
            <a:r>
              <a:rPr lang="nl-BE" sz="1800" b="1" dirty="0"/>
              <a:t>Werpen : zaterdag 10u-12u Burcht</a:t>
            </a:r>
          </a:p>
          <a:p>
            <a:pPr lvl="2"/>
            <a:r>
              <a:rPr lang="nl-BE" sz="1800" b="1" dirty="0"/>
              <a:t>Lopen lange afstand : donderdag 19u-21u Burcht</a:t>
            </a:r>
          </a:p>
          <a:p>
            <a:pPr lvl="3">
              <a:buFont typeface="Courier New" panose="02070309020205020404" pitchFamily="49" charset="0"/>
              <a:buChar char="o"/>
            </a:pPr>
            <a:endParaRPr lang="nl-BE" sz="1400" dirty="0"/>
          </a:p>
        </p:txBody>
      </p:sp>
    </p:spTree>
    <p:extLst>
      <p:ext uri="{BB962C8B-B14F-4D97-AF65-F5344CB8AC3E}">
        <p14:creationId xmlns:p14="http://schemas.microsoft.com/office/powerpoint/2010/main" val="10498054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8FBB5-4D5C-3039-B249-DD91BC564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>
            <a:extLst>
              <a:ext uri="{FF2B5EF4-FFF2-40B4-BE49-F238E27FC236}">
                <a16:creationId xmlns:a16="http://schemas.microsoft.com/office/drawing/2014/main" id="{DF29B286-E2D4-F68E-8C51-EA9916316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9" y="338329"/>
            <a:ext cx="3774441" cy="753871"/>
          </a:xfrm>
        </p:spPr>
        <p:txBody>
          <a:bodyPr>
            <a:noAutofit/>
          </a:bodyPr>
          <a:lstStyle/>
          <a:p>
            <a:r>
              <a:rPr lang="en-US" sz="5400" dirty="0"/>
              <a:t>Schema</a:t>
            </a:r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2D00D167-71FF-6861-6266-9702602C26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490" y="5695357"/>
            <a:ext cx="828889" cy="794343"/>
          </a:xfrm>
          <a:prstGeom prst="rect">
            <a:avLst/>
          </a:prstGeom>
        </p:spPr>
      </p:pic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711E23A6-BAC5-5C9B-34A9-E7657639845E}"/>
              </a:ext>
            </a:extLst>
          </p:cNvPr>
          <p:cNvSpPr/>
          <p:nvPr/>
        </p:nvSpPr>
        <p:spPr>
          <a:xfrm>
            <a:off x="3260013" y="309901"/>
            <a:ext cx="2286000" cy="1350468"/>
          </a:xfrm>
          <a:prstGeom prst="roundRect">
            <a:avLst/>
          </a:prstGeom>
          <a:solidFill>
            <a:srgbClr val="002060"/>
          </a:solidFill>
          <a:ln/>
          <a:effectLst>
            <a:glow rad="63500">
              <a:schemeClr val="accent1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nl-BE" sz="2400" b="1" kern="100" dirty="0">
                <a:solidFill>
                  <a:schemeClr val="accent2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4fun</a:t>
            </a:r>
            <a:r>
              <a:rPr lang="nl-BE" sz="2400" b="1" kern="100" dirty="0">
                <a:solidFill>
                  <a:srgbClr val="FF99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l-BE" sz="2400" b="1" kern="100" dirty="0">
                <a:solidFill>
                  <a:schemeClr val="accent2">
                    <a:lumMod val="7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Tieners</a:t>
            </a:r>
            <a:endParaRPr lang="nl-BE" sz="2400" kern="100" dirty="0">
              <a:solidFill>
                <a:schemeClr val="accent2">
                  <a:lumMod val="75000"/>
                </a:schemeClr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nl-BE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vanaf </a:t>
            </a:r>
            <a:r>
              <a:rPr lang="nl-BE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2013</a:t>
            </a:r>
            <a:endParaRPr lang="nl-BE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39507F70-255C-807A-243C-70217B0DE68F}"/>
              </a:ext>
            </a:extLst>
          </p:cNvPr>
          <p:cNvSpPr/>
          <p:nvPr/>
        </p:nvSpPr>
        <p:spPr>
          <a:xfrm>
            <a:off x="7110833" y="190737"/>
            <a:ext cx="2797175" cy="1350468"/>
          </a:xfrm>
          <a:prstGeom prst="roundRect">
            <a:avLst/>
          </a:prstGeom>
          <a:solidFill>
            <a:srgbClr val="002060"/>
          </a:solidFill>
          <a:ln/>
          <a:effectLst>
            <a:glow rad="63500">
              <a:schemeClr val="accent1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nl-BE" sz="2400" b="1" kern="100" dirty="0">
                <a:solidFill>
                  <a:schemeClr val="accent2">
                    <a:lumMod val="7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Competitiegroepen</a:t>
            </a:r>
            <a:endParaRPr lang="nl-BE" kern="100" dirty="0">
              <a:solidFill>
                <a:schemeClr val="accent2">
                  <a:lumMod val="75000"/>
                </a:schemeClr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nl-BE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sprint, werpen, lange afstand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nl-BE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vanaf </a:t>
            </a:r>
            <a:r>
              <a:rPr lang="nl-BE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2012</a:t>
            </a:r>
            <a:endParaRPr lang="nl-BE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hthoek: afgeronde hoeken 7">
            <a:extLst>
              <a:ext uri="{FF2B5EF4-FFF2-40B4-BE49-F238E27FC236}">
                <a16:creationId xmlns:a16="http://schemas.microsoft.com/office/drawing/2014/main" id="{42DE3099-96DE-0DA1-3051-14C8A950F529}"/>
              </a:ext>
            </a:extLst>
          </p:cNvPr>
          <p:cNvSpPr/>
          <p:nvPr/>
        </p:nvSpPr>
        <p:spPr>
          <a:xfrm>
            <a:off x="3260012" y="2465816"/>
            <a:ext cx="2286000" cy="1829193"/>
          </a:xfrm>
          <a:prstGeom prst="roundRect">
            <a:avLst/>
          </a:prstGeom>
          <a:solidFill>
            <a:srgbClr val="002060"/>
          </a:solidFill>
          <a:ln/>
          <a:effectLst>
            <a:glow rad="63500">
              <a:schemeClr val="accent1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nl-BE" sz="2400" b="1" kern="100" dirty="0">
                <a:solidFill>
                  <a:schemeClr val="accent2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4fun</a:t>
            </a:r>
            <a:r>
              <a:rPr lang="nl-BE" sz="2400" b="1" kern="100" dirty="0">
                <a:solidFill>
                  <a:schemeClr val="accent2">
                    <a:lumMod val="7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Jeugd</a:t>
            </a:r>
            <a:endParaRPr lang="nl-BE" sz="2400" kern="100" dirty="0">
              <a:solidFill>
                <a:schemeClr val="accent2">
                  <a:lumMod val="75000"/>
                </a:schemeClr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nl-BE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2016-2014</a:t>
            </a:r>
            <a:endParaRPr lang="nl-BE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F900A336-B27C-049F-16AE-F0ED1AC7297A}"/>
              </a:ext>
            </a:extLst>
          </p:cNvPr>
          <p:cNvSpPr/>
          <p:nvPr/>
        </p:nvSpPr>
        <p:spPr>
          <a:xfrm>
            <a:off x="7110833" y="2062339"/>
            <a:ext cx="2797175" cy="816816"/>
          </a:xfrm>
          <a:prstGeom prst="roundRect">
            <a:avLst/>
          </a:prstGeom>
          <a:solidFill>
            <a:srgbClr val="002060"/>
          </a:solidFill>
          <a:ln/>
          <a:effectLst>
            <a:glow rad="63500">
              <a:schemeClr val="accent1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nl-BE" sz="2400" b="1" kern="100" dirty="0">
                <a:solidFill>
                  <a:schemeClr val="accent2">
                    <a:lumMod val="7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Competitie jeugd</a:t>
            </a:r>
            <a:r>
              <a:rPr lang="nl-BE" sz="2400" b="1" kern="100" dirty="0">
                <a:solidFill>
                  <a:srgbClr val="FF99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l-BE" sz="2400" b="1" kern="100" dirty="0">
                <a:solidFill>
                  <a:schemeClr val="accent2">
                    <a:lumMod val="7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endParaRPr lang="nl-BE" sz="2400" kern="100" dirty="0">
              <a:solidFill>
                <a:schemeClr val="accent2">
                  <a:lumMod val="75000"/>
                </a:schemeClr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nl-BE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2014-2013</a:t>
            </a:r>
            <a:endParaRPr lang="nl-BE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hthoek: afgeronde hoeken 9">
            <a:extLst>
              <a:ext uri="{FF2B5EF4-FFF2-40B4-BE49-F238E27FC236}">
                <a16:creationId xmlns:a16="http://schemas.microsoft.com/office/drawing/2014/main" id="{600EBB22-70EB-2726-40EB-9DCB692D4BD2}"/>
              </a:ext>
            </a:extLst>
          </p:cNvPr>
          <p:cNvSpPr/>
          <p:nvPr/>
        </p:nvSpPr>
        <p:spPr>
          <a:xfrm>
            <a:off x="7110833" y="3344453"/>
            <a:ext cx="2797174" cy="868126"/>
          </a:xfrm>
          <a:prstGeom prst="roundRect">
            <a:avLst/>
          </a:prstGeom>
          <a:solidFill>
            <a:srgbClr val="002060"/>
          </a:solidFill>
          <a:ln/>
          <a:effectLst>
            <a:glow rad="63500">
              <a:schemeClr val="accent1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nl-BE" sz="2400" b="1" kern="100" dirty="0">
                <a:solidFill>
                  <a:schemeClr val="accent2">
                    <a:lumMod val="7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Competitie jeugd</a:t>
            </a:r>
            <a:r>
              <a:rPr lang="nl-BE" sz="2400" b="1" kern="100" dirty="0">
                <a:solidFill>
                  <a:srgbClr val="FF99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l-BE" sz="2400" b="1" kern="100" dirty="0">
                <a:solidFill>
                  <a:schemeClr val="accent2">
                    <a:lumMod val="7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nl-BE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2016-2015</a:t>
            </a:r>
            <a:endParaRPr lang="nl-BE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hthoek: afgeronde hoeken 10">
            <a:extLst>
              <a:ext uri="{FF2B5EF4-FFF2-40B4-BE49-F238E27FC236}">
                <a16:creationId xmlns:a16="http://schemas.microsoft.com/office/drawing/2014/main" id="{623C391E-788B-FA0F-0EA0-2D6AE7758F68}"/>
              </a:ext>
            </a:extLst>
          </p:cNvPr>
          <p:cNvSpPr/>
          <p:nvPr/>
        </p:nvSpPr>
        <p:spPr>
          <a:xfrm>
            <a:off x="3260013" y="4576368"/>
            <a:ext cx="6699246" cy="900826"/>
          </a:xfrm>
          <a:prstGeom prst="roundRect">
            <a:avLst/>
          </a:prstGeom>
          <a:solidFill>
            <a:srgbClr val="002060"/>
          </a:solidFill>
          <a:ln/>
          <a:effectLst>
            <a:glow rad="63500">
              <a:schemeClr val="accent1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nl-BE" sz="2400" b="1" kern="100" dirty="0">
                <a:solidFill>
                  <a:schemeClr val="accent2">
                    <a:lumMod val="7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Jeugdwerking PUP 1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nl-BE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2017</a:t>
            </a:r>
            <a:endParaRPr lang="nl-BE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hthoek: afgeronde hoeken 11">
            <a:extLst>
              <a:ext uri="{FF2B5EF4-FFF2-40B4-BE49-F238E27FC236}">
                <a16:creationId xmlns:a16="http://schemas.microsoft.com/office/drawing/2014/main" id="{E232F944-22F3-0E0E-2A9A-FD160D6849E9}"/>
              </a:ext>
            </a:extLst>
          </p:cNvPr>
          <p:cNvSpPr/>
          <p:nvPr/>
        </p:nvSpPr>
        <p:spPr>
          <a:xfrm>
            <a:off x="3260013" y="5746076"/>
            <a:ext cx="6699245" cy="900826"/>
          </a:xfrm>
          <a:prstGeom prst="roundRect">
            <a:avLst/>
          </a:prstGeom>
          <a:solidFill>
            <a:srgbClr val="002060"/>
          </a:solidFill>
          <a:ln/>
          <a:effectLst>
            <a:glow rad="63500">
              <a:schemeClr val="accent1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nl-BE" sz="2400" b="1" kern="100" dirty="0">
                <a:solidFill>
                  <a:schemeClr val="accent2">
                    <a:lumMod val="7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Jeugdwerking KAN-BEN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nl-BE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2020 – 2019 - 2018</a:t>
            </a:r>
            <a:endParaRPr lang="nl-BE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Pijl: rechts 16">
            <a:extLst>
              <a:ext uri="{FF2B5EF4-FFF2-40B4-BE49-F238E27FC236}">
                <a16:creationId xmlns:a16="http://schemas.microsoft.com/office/drawing/2014/main" id="{6C8C2E57-093C-1391-B260-0B58E6272492}"/>
              </a:ext>
            </a:extLst>
          </p:cNvPr>
          <p:cNvSpPr/>
          <p:nvPr/>
        </p:nvSpPr>
        <p:spPr>
          <a:xfrm rot="19114646">
            <a:off x="6606737" y="4039261"/>
            <a:ext cx="378527" cy="340724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Pijl: rechts 20">
            <a:extLst>
              <a:ext uri="{FF2B5EF4-FFF2-40B4-BE49-F238E27FC236}">
                <a16:creationId xmlns:a16="http://schemas.microsoft.com/office/drawing/2014/main" id="{BFB6D3D7-101F-93F8-803D-5603EE2A0B06}"/>
              </a:ext>
            </a:extLst>
          </p:cNvPr>
          <p:cNvSpPr/>
          <p:nvPr/>
        </p:nvSpPr>
        <p:spPr>
          <a:xfrm rot="2485354" flipH="1">
            <a:off x="5838691" y="4039262"/>
            <a:ext cx="378527" cy="340724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3" name="Pijl: rechts 22">
            <a:extLst>
              <a:ext uri="{FF2B5EF4-FFF2-40B4-BE49-F238E27FC236}">
                <a16:creationId xmlns:a16="http://schemas.microsoft.com/office/drawing/2014/main" id="{FDF68AFD-EF1C-CB54-4A56-73B0ABD1FBCC}"/>
              </a:ext>
            </a:extLst>
          </p:cNvPr>
          <p:cNvSpPr/>
          <p:nvPr/>
        </p:nvSpPr>
        <p:spPr>
          <a:xfrm rot="16200000">
            <a:off x="8238134" y="1637722"/>
            <a:ext cx="295430" cy="340724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5" name="Pijl: rechts 24">
            <a:extLst>
              <a:ext uri="{FF2B5EF4-FFF2-40B4-BE49-F238E27FC236}">
                <a16:creationId xmlns:a16="http://schemas.microsoft.com/office/drawing/2014/main" id="{F41017C6-D5C6-CC41-8BAC-97C7AC8D8F14}"/>
              </a:ext>
            </a:extLst>
          </p:cNvPr>
          <p:cNvSpPr/>
          <p:nvPr/>
        </p:nvSpPr>
        <p:spPr>
          <a:xfrm rot="12450072">
            <a:off x="5712571" y="1797131"/>
            <a:ext cx="1164258" cy="227992"/>
          </a:xfrm>
          <a:prstGeom prst="rightArrow">
            <a:avLst/>
          </a:prstGeom>
          <a:noFill/>
          <a:ln w="3175">
            <a:solidFill>
              <a:srgbClr val="002060"/>
            </a:solidFill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7" name="Pijl: rechts 26">
            <a:extLst>
              <a:ext uri="{FF2B5EF4-FFF2-40B4-BE49-F238E27FC236}">
                <a16:creationId xmlns:a16="http://schemas.microsoft.com/office/drawing/2014/main" id="{0F336A6C-7136-A9BC-1B3F-BBD24402EFAB}"/>
              </a:ext>
            </a:extLst>
          </p:cNvPr>
          <p:cNvSpPr/>
          <p:nvPr/>
        </p:nvSpPr>
        <p:spPr>
          <a:xfrm rot="19696357">
            <a:off x="5792129" y="2895803"/>
            <a:ext cx="1164258" cy="227992"/>
          </a:xfrm>
          <a:prstGeom prst="rightArrow">
            <a:avLst/>
          </a:prstGeom>
          <a:noFill/>
          <a:ln w="3175">
            <a:solidFill>
              <a:srgbClr val="002060"/>
            </a:solidFill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Pijl: rechts 22">
            <a:extLst>
              <a:ext uri="{FF2B5EF4-FFF2-40B4-BE49-F238E27FC236}">
                <a16:creationId xmlns:a16="http://schemas.microsoft.com/office/drawing/2014/main" id="{F070883D-5160-9B65-278A-674E7B014619}"/>
              </a:ext>
            </a:extLst>
          </p:cNvPr>
          <p:cNvSpPr/>
          <p:nvPr/>
        </p:nvSpPr>
        <p:spPr>
          <a:xfrm rot="16200000">
            <a:off x="4213749" y="1902036"/>
            <a:ext cx="378527" cy="340724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" name="Pijl: rechts 22">
            <a:extLst>
              <a:ext uri="{FF2B5EF4-FFF2-40B4-BE49-F238E27FC236}">
                <a16:creationId xmlns:a16="http://schemas.microsoft.com/office/drawing/2014/main" id="{D2040195-64CE-899D-C88E-164CDE105ED5}"/>
              </a:ext>
            </a:extLst>
          </p:cNvPr>
          <p:cNvSpPr/>
          <p:nvPr/>
        </p:nvSpPr>
        <p:spPr>
          <a:xfrm rot="16200000">
            <a:off x="8238134" y="2939224"/>
            <a:ext cx="295430" cy="340724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935248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9E84C-0BF2-2779-6EF1-EE2C4625C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>
            <a:extLst>
              <a:ext uri="{FF2B5EF4-FFF2-40B4-BE49-F238E27FC236}">
                <a16:creationId xmlns:a16="http://schemas.microsoft.com/office/drawing/2014/main" id="{4D5BBD88-A47B-9478-0EF9-AA2EE4C91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9" y="338328"/>
            <a:ext cx="8168640" cy="989441"/>
          </a:xfrm>
        </p:spPr>
        <p:txBody>
          <a:bodyPr>
            <a:normAutofit/>
          </a:bodyPr>
          <a:lstStyle/>
          <a:p>
            <a:r>
              <a:rPr lang="en-US" sz="5400" dirty="0"/>
              <a:t>Tot slot</a:t>
            </a:r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43041175-3FA3-2B0E-B5FB-A6F0F19365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490" y="5695357"/>
            <a:ext cx="828889" cy="794343"/>
          </a:xfrm>
          <a:prstGeom prst="rect">
            <a:avLst/>
          </a:prstGeom>
        </p:spPr>
      </p:pic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4B58FB88-0D41-98F9-4B50-E5B153BA779C}"/>
              </a:ext>
            </a:extLst>
          </p:cNvPr>
          <p:cNvSpPr txBox="1">
            <a:spLocks/>
          </p:cNvSpPr>
          <p:nvPr/>
        </p:nvSpPr>
        <p:spPr>
          <a:xfrm>
            <a:off x="862014" y="1779501"/>
            <a:ext cx="8751886" cy="4313027"/>
          </a:xfrm>
          <a:prstGeom prst="rect">
            <a:avLst/>
          </a:prstGeom>
          <a:ln w="3175">
            <a:solidFill>
              <a:srgbClr val="002060"/>
            </a:solidFill>
            <a:prstDash val="lgDashDotDot"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nl-BE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7B673D77-181F-41E8-6732-93A40763722C}"/>
              </a:ext>
            </a:extLst>
          </p:cNvPr>
          <p:cNvSpPr txBox="1"/>
          <p:nvPr/>
        </p:nvSpPr>
        <p:spPr>
          <a:xfrm>
            <a:off x="652066" y="1779502"/>
            <a:ext cx="496516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/>
              <a:t>Maandag 5/10 gaan we van start</a:t>
            </a:r>
          </a:p>
          <a:p>
            <a:endParaRPr lang="nl-BE" b="1" dirty="0"/>
          </a:p>
          <a:p>
            <a:endParaRPr lang="nl-BE" b="1" dirty="0"/>
          </a:p>
          <a:p>
            <a:r>
              <a:rPr lang="nl-BE" b="1" dirty="0"/>
              <a:t>Voor 20/9 keuze doorgeven</a:t>
            </a:r>
          </a:p>
          <a:p>
            <a:endParaRPr lang="nl-BE" b="1" dirty="0"/>
          </a:p>
          <a:p>
            <a:endParaRPr lang="nl-BE" b="1" dirty="0"/>
          </a:p>
          <a:p>
            <a:r>
              <a:rPr lang="nl-BE" b="1" dirty="0"/>
              <a:t>Meer info </a:t>
            </a:r>
            <a:r>
              <a:rPr lang="nl-BE" b="1" dirty="0">
                <a:hlinkClick r:id="rId3"/>
              </a:rPr>
              <a:t>www.zwat.be</a:t>
            </a:r>
            <a:endParaRPr lang="nl-BE" b="1" dirty="0"/>
          </a:p>
          <a:p>
            <a:endParaRPr lang="nl-BE" b="1" dirty="0"/>
          </a:p>
          <a:p>
            <a:endParaRPr lang="nl-BE" b="1" dirty="0"/>
          </a:p>
          <a:p>
            <a:endParaRPr lang="nl-BE" b="1" dirty="0"/>
          </a:p>
          <a:p>
            <a:r>
              <a:rPr lang="nl-BE" sz="3200" b="1" dirty="0"/>
              <a:t>		Vragen?</a:t>
            </a:r>
          </a:p>
          <a:p>
            <a:endParaRPr lang="nl-BE" dirty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nl-BE" dirty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nl-BE" dirty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nl-BE" dirty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nl-B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F623B51-4384-6310-26B3-2E6B94470F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674" y="674870"/>
            <a:ext cx="5508260" cy="5508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906653"/>
      </p:ext>
    </p:extLst>
  </p:cSld>
  <p:clrMapOvr>
    <a:masterClrMapping/>
  </p:clrMapOvr>
</p:sld>
</file>

<file path=ppt/theme/theme1.xml><?xml version="1.0" encoding="utf-8"?>
<a:theme xmlns:a="http://schemas.openxmlformats.org/drawingml/2006/main" name="Oranje ervaring">
  <a:themeElements>
    <a:clrScheme name="Oranje ervaring">
      <a:dk1>
        <a:srgbClr val="131313"/>
      </a:dk1>
      <a:lt1>
        <a:sysClr val="window" lastClr="FFFFFF"/>
      </a:lt1>
      <a:dk2>
        <a:srgbClr val="444742"/>
      </a:dk2>
      <a:lt2>
        <a:srgbClr val="EDECE9"/>
      </a:lt2>
      <a:accent1>
        <a:srgbClr val="ED6845"/>
      </a:accent1>
      <a:accent2>
        <a:srgbClr val="F48A56"/>
      </a:accent2>
      <a:accent3>
        <a:srgbClr val="9FA295"/>
      </a:accent3>
      <a:accent4>
        <a:srgbClr val="5B6E74"/>
      </a:accent4>
      <a:accent5>
        <a:srgbClr val="6E7868"/>
      </a:accent5>
      <a:accent6>
        <a:srgbClr val="A1AAAA"/>
      </a:accent6>
      <a:hlink>
        <a:srgbClr val="F05814"/>
      </a:hlink>
      <a:folHlink>
        <a:srgbClr val="E99401"/>
      </a:folHlink>
    </a:clrScheme>
    <a:fontScheme name="Custom 40">
      <a:majorFont>
        <a:latin typeface="Oswald SemiBold"/>
        <a:ea typeface=""/>
        <a:cs typeface=""/>
      </a:majorFont>
      <a:minorFont>
        <a:latin typeface="Univers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range experience" id="{9BAA8FFB-1EEF-49AC-B7FF-0F37799585E9}" vid="{6523F788-A6E6-47B0-B3C7-625411BE5A1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Orange Experience</Template>
  <TotalTime>1539</TotalTime>
  <Words>642</Words>
  <Application>Microsoft Macintosh PowerPoint</Application>
  <PresentationFormat>Breedbeeld</PresentationFormat>
  <Paragraphs>150</Paragraphs>
  <Slides>13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20" baseType="lpstr">
      <vt:lpstr>Aptos</vt:lpstr>
      <vt:lpstr>Arial</vt:lpstr>
      <vt:lpstr>Calibri</vt:lpstr>
      <vt:lpstr>Courier New</vt:lpstr>
      <vt:lpstr>Oswald SemiBold</vt:lpstr>
      <vt:lpstr>Univers Condensed Light</vt:lpstr>
      <vt:lpstr>Oranje ervaring</vt:lpstr>
      <vt:lpstr>Nieuwe werking vanaf 01/10/2026</vt:lpstr>
      <vt:lpstr>Doelstellingen </vt:lpstr>
      <vt:lpstr>Schema</vt:lpstr>
      <vt:lpstr>Kan-BEN</vt:lpstr>
      <vt:lpstr>PUP 1</vt:lpstr>
      <vt:lpstr>4fun Jeugd</vt:lpstr>
      <vt:lpstr>4fun Tieners</vt:lpstr>
      <vt:lpstr>Competitie jeugd 1</vt:lpstr>
      <vt:lpstr>Competitie jeugd 2</vt:lpstr>
      <vt:lpstr>Competitie jeugd 2</vt:lpstr>
      <vt:lpstr>Competitiegroepen</vt:lpstr>
      <vt:lpstr>Schema</vt:lpstr>
      <vt:lpstr>Tot slot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Dimitri Van Mulder</dc:creator>
  <cp:lastModifiedBy>Decru Bart</cp:lastModifiedBy>
  <cp:revision>21</cp:revision>
  <dcterms:created xsi:type="dcterms:W3CDTF">2026-09-03T16:01:04Z</dcterms:created>
  <dcterms:modified xsi:type="dcterms:W3CDTF">2026-09-09T06:41:23Z</dcterms:modified>
</cp:coreProperties>
</file>